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24"/>
  </p:notesMasterIdLst>
  <p:sldIdLst>
    <p:sldId id="256" r:id="rId2"/>
    <p:sldId id="300" r:id="rId3"/>
    <p:sldId id="301" r:id="rId4"/>
    <p:sldId id="302" r:id="rId5"/>
    <p:sldId id="303" r:id="rId6"/>
    <p:sldId id="304" r:id="rId7"/>
    <p:sldId id="305" r:id="rId8"/>
    <p:sldId id="306" r:id="rId9"/>
    <p:sldId id="268" r:id="rId10"/>
    <p:sldId id="307" r:id="rId11"/>
    <p:sldId id="278" r:id="rId12"/>
    <p:sldId id="293" r:id="rId13"/>
    <p:sldId id="294" r:id="rId14"/>
    <p:sldId id="295" r:id="rId15"/>
    <p:sldId id="298" r:id="rId16"/>
    <p:sldId id="309" r:id="rId17"/>
    <p:sldId id="310" r:id="rId18"/>
    <p:sldId id="308" r:id="rId19"/>
    <p:sldId id="296" r:id="rId20"/>
    <p:sldId id="297" r:id="rId21"/>
    <p:sldId id="287" r:id="rId22"/>
    <p:sldId id="29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3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viewProps" Target="viewProp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notesMaster" Target="notesMasters/notesMaster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E6C853-BF9A-466C-AA33-A4A970BBD0E3}" type="datetimeFigureOut">
              <a:rPr lang="en-US" smtClean="0"/>
              <a:t>8/5/2025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29DAD-04F3-4C16-B1D6-D6F8C83CD778}" type="slidenum">
              <a:rPr lang="en-US" smtClean="0"/>
              <a:t>‹#›</a:t>
            </a:fld>
            <a:endParaRPr lang="en-US"/>
          </a:p>
        </p:txBody>
      </p:sp>
    </p:spTree>
    <p:extLst>
      <p:ext uri="{BB962C8B-B14F-4D97-AF65-F5344CB8AC3E}">
        <p14:creationId xmlns:p14="http://schemas.microsoft.com/office/powerpoint/2010/main" val="4060335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algn="r" defTabSz="914400" rtl="1" eaLnBrk="1" latinLnBrk="0" hangingPunct="1"/>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C1388E8-FA60-44A9-9753-54FBF47AE5EA}"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92568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174689-BECC-4390-B3B9-306A17FD432A}" type="slidenum">
              <a:rPr kumimoji="0" lang="en-US"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54329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99F5E1-FA24-492C-BCC3-6254B17DFC5C}"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04141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E75261-82B7-4A01-849B-DF661BB73297}"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5AEE7-1758-4B59-91F8-C6EC633E680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7272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E75261-82B7-4A01-849B-DF661BB73297}"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5AEE7-1758-4B59-91F8-C6EC633E680B}" type="slidenum">
              <a:rPr lang="en-US" smtClean="0"/>
              <a:t>‹#›</a:t>
            </a:fld>
            <a:endParaRPr lang="en-US"/>
          </a:p>
        </p:txBody>
      </p:sp>
    </p:spTree>
    <p:extLst>
      <p:ext uri="{BB962C8B-B14F-4D97-AF65-F5344CB8AC3E}">
        <p14:creationId xmlns:p14="http://schemas.microsoft.com/office/powerpoint/2010/main" val="4233758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E75261-82B7-4A01-849B-DF661BB73297}"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5AEE7-1758-4B59-91F8-C6EC633E680B}" type="slidenum">
              <a:rPr lang="en-US" smtClean="0"/>
              <a:t>‹#›</a:t>
            </a:fld>
            <a:endParaRPr lang="en-US"/>
          </a:p>
        </p:txBody>
      </p:sp>
    </p:spTree>
    <p:extLst>
      <p:ext uri="{BB962C8B-B14F-4D97-AF65-F5344CB8AC3E}">
        <p14:creationId xmlns:p14="http://schemas.microsoft.com/office/powerpoint/2010/main" val="2542977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t of brush stroke 14">
    <p:spTree>
      <p:nvGrpSpPr>
        <p:cNvPr id="1" name=""/>
        <p:cNvGrpSpPr/>
        <p:nvPr/>
      </p:nvGrpSpPr>
      <p:grpSpPr>
        <a:xfrm>
          <a:off x="0" y="0"/>
          <a:ext cx="0" cy="0"/>
          <a:chOff x="0" y="0"/>
          <a:chExt cx="0" cy="0"/>
        </a:xfrm>
      </p:grpSpPr>
      <p:sp>
        <p:nvSpPr>
          <p:cNvPr id="3" name="Freeform 365"/>
          <p:cNvSpPr>
            <a:spLocks noGrp="1" noEditPoints="1"/>
          </p:cNvSpPr>
          <p:nvPr>
            <p:ph type="pic" sz="quarter" idx="10"/>
          </p:nvPr>
        </p:nvSpPr>
        <p:spPr bwMode="auto">
          <a:xfrm>
            <a:off x="0" y="2119470"/>
            <a:ext cx="12192001" cy="4738530"/>
          </a:xfrm>
          <a:custGeom>
            <a:avLst/>
            <a:gdLst>
              <a:gd name="T0" fmla="*/ 4234 w 5219"/>
              <a:gd name="T1" fmla="*/ 4234 w 5219"/>
              <a:gd name="T2" fmla="*/ 4234 w 5219"/>
              <a:gd name="T3" fmla="*/ 4234 w 5219"/>
              <a:gd name="T4" fmla="*/ 4234 w 5219"/>
              <a:gd name="T5" fmla="*/ 4234 w 5219"/>
              <a:gd name="T6" fmla="*/ 4234 w 5219"/>
              <a:gd name="T7" fmla="*/ 4234 w 5219"/>
              <a:gd name="T8" fmla="*/ 4234 w 5219"/>
              <a:gd name="T9" fmla="*/ 4234 w 5219"/>
              <a:gd name="T10" fmla="*/ 4234 w 5219"/>
              <a:gd name="T11" fmla="*/ 4234 w 5219"/>
              <a:gd name="T12" fmla="*/ 4234 w 5219"/>
              <a:gd name="T13" fmla="*/ 4234 w 5219"/>
              <a:gd name="T14" fmla="*/ 4234 w 5219"/>
              <a:gd name="T15" fmla="*/ 4234 w 5219"/>
              <a:gd name="T16" fmla="*/ 4234 w 5219"/>
              <a:gd name="T17" fmla="*/ 4234 w 5219"/>
              <a:gd name="T18" fmla="*/ 4234 w 5219"/>
              <a:gd name="T19" fmla="*/ 4234 w 5219"/>
              <a:gd name="T20" fmla="*/ 4234 w 5219"/>
              <a:gd name="T21" fmla="*/ 4234 w 5219"/>
              <a:gd name="T22" fmla="*/ 4234 w 5219"/>
              <a:gd name="T23" fmla="*/ 4234 w 5219"/>
              <a:gd name="T24" fmla="*/ 4234 w 5219"/>
              <a:gd name="T25" fmla="*/ 4234 w 5219"/>
              <a:gd name="T26" fmla="*/ 4234 w 5219"/>
              <a:gd name="T27" fmla="*/ 4234 w 5219"/>
              <a:gd name="T28" fmla="*/ 4234 w 5219"/>
              <a:gd name="T29" fmla="*/ 4234 w 5219"/>
              <a:gd name="T30" fmla="*/ 4234 w 5219"/>
              <a:gd name="T31" fmla="*/ 4234 w 5219"/>
              <a:gd name="T32" fmla="*/ 4234 w 5219"/>
              <a:gd name="T33" fmla="*/ 4234 w 5219"/>
              <a:gd name="T34" fmla="*/ 4234 w 5219"/>
              <a:gd name="T35" fmla="*/ 4234 w 5219"/>
              <a:gd name="T36" fmla="*/ 4234 w 5219"/>
              <a:gd name="T37" fmla="*/ 4234 w 5219"/>
              <a:gd name="T38" fmla="*/ 4234 w 5219"/>
              <a:gd name="T39" fmla="*/ 4234 w 5219"/>
              <a:gd name="T40" fmla="*/ 4234 w 5219"/>
              <a:gd name="T41" fmla="*/ 4234 w 5219"/>
              <a:gd name="T42" fmla="*/ 4234 w 5219"/>
              <a:gd name="T43" fmla="*/ 4234 w 5219"/>
              <a:gd name="T44" fmla="*/ 4234 w 5219"/>
              <a:gd name="T45" fmla="*/ 4234 w 5219"/>
              <a:gd name="T46" fmla="*/ 4234 w 5219"/>
              <a:gd name="T47" fmla="*/ 4234 w 5219"/>
              <a:gd name="T48" fmla="*/ 4234 w 5219"/>
              <a:gd name="T49" fmla="*/ 4234 w 5219"/>
              <a:gd name="T50" fmla="*/ 4234 w 5219"/>
              <a:gd name="T51" fmla="*/ 4234 w 5219"/>
              <a:gd name="T52" fmla="*/ 4234 w 5219"/>
              <a:gd name="T53" fmla="*/ 4234 w 5219"/>
              <a:gd name="T54" fmla="*/ 4234 w 5219"/>
              <a:gd name="T55" fmla="*/ 4234 w 5219"/>
              <a:gd name="T56" fmla="*/ 4234 w 5219"/>
              <a:gd name="T57" fmla="*/ 4234 w 5219"/>
              <a:gd name="T58" fmla="*/ 4234 w 5219"/>
              <a:gd name="T59" fmla="*/ 4234 w 5219"/>
              <a:gd name="T60" fmla="*/ 4234 w 5219"/>
              <a:gd name="T61" fmla="*/ 4234 w 5219"/>
              <a:gd name="T62" fmla="*/ 4234 w 5219"/>
              <a:gd name="T63" fmla="*/ 4234 w 5219"/>
              <a:gd name="T64" fmla="*/ 4234 w 5219"/>
              <a:gd name="T65" fmla="*/ 4234 w 5219"/>
              <a:gd name="T66" fmla="*/ 4234 w 5219"/>
              <a:gd name="T67" fmla="*/ 4234 w 5219"/>
              <a:gd name="T68" fmla="*/ 4234 w 5219"/>
              <a:gd name="T69" fmla="*/ 4234 w 5219"/>
              <a:gd name="T70" fmla="*/ 4234 w 5219"/>
              <a:gd name="T71" fmla="*/ 4234 w 5219"/>
              <a:gd name="T72" fmla="*/ 4234 w 5219"/>
              <a:gd name="T73" fmla="*/ 4234 w 5219"/>
              <a:gd name="T74" fmla="*/ 4234 w 5219"/>
              <a:gd name="T75" fmla="*/ 4234 w 5219"/>
              <a:gd name="T76" fmla="*/ 4234 w 5219"/>
              <a:gd name="T77" fmla="*/ 4234 w 5219"/>
              <a:gd name="T78" fmla="*/ 4234 w 5219"/>
              <a:gd name="T79" fmla="*/ 4234 w 5219"/>
              <a:gd name="T80" fmla="*/ 4234 w 5219"/>
              <a:gd name="T81" fmla="*/ 4234 w 5219"/>
              <a:gd name="T82" fmla="*/ 4234 w 5219"/>
              <a:gd name="T83" fmla="*/ 4234 w 5219"/>
              <a:gd name="T84" fmla="*/ 4234 w 5219"/>
              <a:gd name="T85" fmla="*/ 4234 w 5219"/>
              <a:gd name="T86" fmla="*/ 4234 w 5219"/>
              <a:gd name="T87" fmla="*/ 4234 w 5219"/>
              <a:gd name="T88" fmla="*/ 4234 w 5219"/>
              <a:gd name="T89" fmla="*/ 4234 w 5219"/>
              <a:gd name="T90" fmla="*/ 4234 w 5219"/>
              <a:gd name="T91" fmla="*/ 4234 w 5219"/>
              <a:gd name="T92" fmla="*/ 4234 w 5219"/>
              <a:gd name="T93" fmla="*/ 4234 w 5219"/>
              <a:gd name="T94" fmla="*/ 4234 w 5219"/>
              <a:gd name="T95" fmla="*/ 4234 w 5219"/>
              <a:gd name="T96" fmla="*/ 4234 w 5219"/>
              <a:gd name="T97" fmla="*/ 4234 w 5219"/>
              <a:gd name="T98" fmla="*/ 4234 w 5219"/>
              <a:gd name="T99" fmla="*/ 4234 w 5219"/>
              <a:gd name="T100" fmla="*/ 4234 w 5219"/>
              <a:gd name="T101" fmla="*/ 4234 w 5219"/>
              <a:gd name="T102" fmla="*/ 4234 w 5219"/>
              <a:gd name="T103" fmla="*/ 4234 w 5219"/>
              <a:gd name="T104" fmla="*/ 4234 w 5219"/>
              <a:gd name="T105" fmla="*/ 4234 w 5219"/>
              <a:gd name="T106" fmla="*/ 4234 w 5219"/>
              <a:gd name="T107" fmla="*/ 4234 w 5219"/>
              <a:gd name="T108" fmla="*/ 4234 w 5219"/>
              <a:gd name="T109" fmla="*/ 4234 w 5219"/>
              <a:gd name="T110" fmla="*/ 4234 w 5219"/>
              <a:gd name="T111" fmla="*/ 4234 w 5219"/>
              <a:gd name="T112" fmla="*/ 4234 w 5219"/>
              <a:gd name="T113" fmla="*/ 4234 w 5219"/>
              <a:gd name="T114" fmla="*/ 4234 w 5219"/>
              <a:gd name="T115" fmla="*/ 4234 w 5219"/>
              <a:gd name="T116" fmla="*/ 4234 w 5219"/>
              <a:gd name="T117" fmla="*/ 4234 w 5219"/>
              <a:gd name="T118" fmla="*/ 4234 w 5219"/>
              <a:gd name="T119" fmla="*/ 4234 w 5219"/>
              <a:gd name="T120" fmla="*/ 4234 w 5219"/>
              <a:gd name="T121" fmla="*/ 4234 w 5219"/>
              <a:gd name="T122" fmla="*/ 4234 w 5219"/>
              <a:gd name="T123" fmla="*/ 4234 w 5219"/>
              <a:gd name="T124" fmla="*/ 4234 w 5219"/>
              <a:gd name="T125" fmla="*/ 4234 w 5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12" h="5628">
                <a:moveTo>
                  <a:pt x="0" y="5221"/>
                </a:moveTo>
                <a:lnTo>
                  <a:pt x="0" y="5246"/>
                </a:lnTo>
                <a:lnTo>
                  <a:pt x="24" y="5234"/>
                </a:lnTo>
                <a:lnTo>
                  <a:pt x="47" y="5223"/>
                </a:lnTo>
                <a:lnTo>
                  <a:pt x="68" y="5212"/>
                </a:lnTo>
                <a:lnTo>
                  <a:pt x="89" y="5203"/>
                </a:lnTo>
                <a:lnTo>
                  <a:pt x="98" y="5212"/>
                </a:lnTo>
                <a:lnTo>
                  <a:pt x="110" y="5222"/>
                </a:lnTo>
                <a:lnTo>
                  <a:pt x="122" y="5232"/>
                </a:lnTo>
                <a:lnTo>
                  <a:pt x="136" y="5241"/>
                </a:lnTo>
                <a:lnTo>
                  <a:pt x="150" y="5252"/>
                </a:lnTo>
                <a:lnTo>
                  <a:pt x="166" y="5262"/>
                </a:lnTo>
                <a:lnTo>
                  <a:pt x="182" y="5271"/>
                </a:lnTo>
                <a:lnTo>
                  <a:pt x="200" y="5282"/>
                </a:lnTo>
                <a:lnTo>
                  <a:pt x="197" y="5285"/>
                </a:lnTo>
                <a:lnTo>
                  <a:pt x="195" y="5288"/>
                </a:lnTo>
                <a:lnTo>
                  <a:pt x="195" y="5291"/>
                </a:lnTo>
                <a:lnTo>
                  <a:pt x="196" y="5293"/>
                </a:lnTo>
                <a:lnTo>
                  <a:pt x="198" y="5294"/>
                </a:lnTo>
                <a:lnTo>
                  <a:pt x="203" y="5294"/>
                </a:lnTo>
                <a:lnTo>
                  <a:pt x="209" y="5293"/>
                </a:lnTo>
                <a:lnTo>
                  <a:pt x="218" y="5291"/>
                </a:lnTo>
                <a:lnTo>
                  <a:pt x="226" y="5296"/>
                </a:lnTo>
                <a:lnTo>
                  <a:pt x="236" y="5300"/>
                </a:lnTo>
                <a:lnTo>
                  <a:pt x="268" y="5318"/>
                </a:lnTo>
                <a:lnTo>
                  <a:pt x="261" y="5324"/>
                </a:lnTo>
                <a:lnTo>
                  <a:pt x="246" y="5333"/>
                </a:lnTo>
                <a:lnTo>
                  <a:pt x="229" y="5343"/>
                </a:lnTo>
                <a:lnTo>
                  <a:pt x="222" y="5347"/>
                </a:lnTo>
                <a:lnTo>
                  <a:pt x="234" y="5360"/>
                </a:lnTo>
                <a:lnTo>
                  <a:pt x="247" y="5372"/>
                </a:lnTo>
                <a:lnTo>
                  <a:pt x="261" y="5385"/>
                </a:lnTo>
                <a:lnTo>
                  <a:pt x="275" y="5397"/>
                </a:lnTo>
                <a:lnTo>
                  <a:pt x="306" y="5422"/>
                </a:lnTo>
                <a:lnTo>
                  <a:pt x="340" y="5447"/>
                </a:lnTo>
                <a:lnTo>
                  <a:pt x="376" y="5471"/>
                </a:lnTo>
                <a:lnTo>
                  <a:pt x="414" y="5495"/>
                </a:lnTo>
                <a:lnTo>
                  <a:pt x="453" y="5520"/>
                </a:lnTo>
                <a:lnTo>
                  <a:pt x="494" y="5543"/>
                </a:lnTo>
                <a:lnTo>
                  <a:pt x="503" y="5549"/>
                </a:lnTo>
                <a:lnTo>
                  <a:pt x="512" y="5553"/>
                </a:lnTo>
                <a:lnTo>
                  <a:pt x="521" y="5558"/>
                </a:lnTo>
                <a:lnTo>
                  <a:pt x="530" y="5564"/>
                </a:lnTo>
                <a:lnTo>
                  <a:pt x="514" y="5573"/>
                </a:lnTo>
                <a:lnTo>
                  <a:pt x="500" y="5582"/>
                </a:lnTo>
                <a:lnTo>
                  <a:pt x="496" y="5586"/>
                </a:lnTo>
                <a:lnTo>
                  <a:pt x="493" y="5590"/>
                </a:lnTo>
                <a:lnTo>
                  <a:pt x="493" y="5593"/>
                </a:lnTo>
                <a:lnTo>
                  <a:pt x="494" y="5594"/>
                </a:lnTo>
                <a:lnTo>
                  <a:pt x="495" y="5596"/>
                </a:lnTo>
                <a:lnTo>
                  <a:pt x="497" y="5597"/>
                </a:lnTo>
                <a:lnTo>
                  <a:pt x="509" y="5595"/>
                </a:lnTo>
                <a:lnTo>
                  <a:pt x="523" y="5590"/>
                </a:lnTo>
                <a:lnTo>
                  <a:pt x="538" y="5584"/>
                </a:lnTo>
                <a:lnTo>
                  <a:pt x="554" y="5578"/>
                </a:lnTo>
                <a:lnTo>
                  <a:pt x="576" y="5590"/>
                </a:lnTo>
                <a:lnTo>
                  <a:pt x="600" y="5603"/>
                </a:lnTo>
                <a:lnTo>
                  <a:pt x="623" y="5616"/>
                </a:lnTo>
                <a:lnTo>
                  <a:pt x="645" y="5628"/>
                </a:lnTo>
                <a:lnTo>
                  <a:pt x="13701" y="5628"/>
                </a:lnTo>
                <a:lnTo>
                  <a:pt x="13693" y="5619"/>
                </a:lnTo>
                <a:lnTo>
                  <a:pt x="13668" y="5595"/>
                </a:lnTo>
                <a:lnTo>
                  <a:pt x="13641" y="5569"/>
                </a:lnTo>
                <a:lnTo>
                  <a:pt x="13612" y="5545"/>
                </a:lnTo>
                <a:lnTo>
                  <a:pt x="13582" y="5521"/>
                </a:lnTo>
                <a:lnTo>
                  <a:pt x="13567" y="5509"/>
                </a:lnTo>
                <a:lnTo>
                  <a:pt x="13552" y="5498"/>
                </a:lnTo>
                <a:lnTo>
                  <a:pt x="13536" y="5487"/>
                </a:lnTo>
                <a:lnTo>
                  <a:pt x="13520" y="5475"/>
                </a:lnTo>
                <a:lnTo>
                  <a:pt x="13503" y="5464"/>
                </a:lnTo>
                <a:lnTo>
                  <a:pt x="13487" y="5453"/>
                </a:lnTo>
                <a:lnTo>
                  <a:pt x="13470" y="5444"/>
                </a:lnTo>
                <a:lnTo>
                  <a:pt x="13454" y="5434"/>
                </a:lnTo>
                <a:lnTo>
                  <a:pt x="13441" y="5427"/>
                </a:lnTo>
                <a:lnTo>
                  <a:pt x="13428" y="5419"/>
                </a:lnTo>
                <a:lnTo>
                  <a:pt x="13415" y="5412"/>
                </a:lnTo>
                <a:lnTo>
                  <a:pt x="13401" y="5404"/>
                </a:lnTo>
                <a:lnTo>
                  <a:pt x="13443" y="5398"/>
                </a:lnTo>
                <a:lnTo>
                  <a:pt x="13485" y="5391"/>
                </a:lnTo>
                <a:lnTo>
                  <a:pt x="13527" y="5385"/>
                </a:lnTo>
                <a:lnTo>
                  <a:pt x="13569" y="5377"/>
                </a:lnTo>
                <a:lnTo>
                  <a:pt x="13611" y="5370"/>
                </a:lnTo>
                <a:lnTo>
                  <a:pt x="13653" y="5363"/>
                </a:lnTo>
                <a:lnTo>
                  <a:pt x="13695" y="5355"/>
                </a:lnTo>
                <a:lnTo>
                  <a:pt x="13738" y="5347"/>
                </a:lnTo>
                <a:lnTo>
                  <a:pt x="13745" y="5346"/>
                </a:lnTo>
                <a:lnTo>
                  <a:pt x="13754" y="5345"/>
                </a:lnTo>
                <a:lnTo>
                  <a:pt x="13762" y="5343"/>
                </a:lnTo>
                <a:lnTo>
                  <a:pt x="13771" y="5342"/>
                </a:lnTo>
                <a:lnTo>
                  <a:pt x="13789" y="5343"/>
                </a:lnTo>
                <a:lnTo>
                  <a:pt x="13810" y="5343"/>
                </a:lnTo>
                <a:lnTo>
                  <a:pt x="13830" y="5343"/>
                </a:lnTo>
                <a:lnTo>
                  <a:pt x="13854" y="5342"/>
                </a:lnTo>
                <a:lnTo>
                  <a:pt x="13877" y="5340"/>
                </a:lnTo>
                <a:lnTo>
                  <a:pt x="13903" y="5337"/>
                </a:lnTo>
                <a:lnTo>
                  <a:pt x="13929" y="5332"/>
                </a:lnTo>
                <a:lnTo>
                  <a:pt x="13956" y="5328"/>
                </a:lnTo>
                <a:lnTo>
                  <a:pt x="13979" y="5326"/>
                </a:lnTo>
                <a:lnTo>
                  <a:pt x="14004" y="5324"/>
                </a:lnTo>
                <a:lnTo>
                  <a:pt x="14028" y="5323"/>
                </a:lnTo>
                <a:lnTo>
                  <a:pt x="14048" y="5323"/>
                </a:lnTo>
                <a:lnTo>
                  <a:pt x="14079" y="5325"/>
                </a:lnTo>
                <a:lnTo>
                  <a:pt x="14112" y="5327"/>
                </a:lnTo>
                <a:lnTo>
                  <a:pt x="14144" y="5329"/>
                </a:lnTo>
                <a:lnTo>
                  <a:pt x="14177" y="5330"/>
                </a:lnTo>
                <a:lnTo>
                  <a:pt x="14210" y="5331"/>
                </a:lnTo>
                <a:lnTo>
                  <a:pt x="14244" y="5332"/>
                </a:lnTo>
                <a:lnTo>
                  <a:pt x="14278" y="5333"/>
                </a:lnTo>
                <a:lnTo>
                  <a:pt x="14312" y="5333"/>
                </a:lnTo>
                <a:lnTo>
                  <a:pt x="14312" y="2904"/>
                </a:lnTo>
                <a:lnTo>
                  <a:pt x="14310" y="2900"/>
                </a:lnTo>
                <a:lnTo>
                  <a:pt x="14308" y="2896"/>
                </a:lnTo>
                <a:lnTo>
                  <a:pt x="14306" y="2889"/>
                </a:lnTo>
                <a:lnTo>
                  <a:pt x="14305" y="2886"/>
                </a:lnTo>
                <a:lnTo>
                  <a:pt x="14306" y="2885"/>
                </a:lnTo>
                <a:lnTo>
                  <a:pt x="14307" y="2884"/>
                </a:lnTo>
                <a:lnTo>
                  <a:pt x="14309" y="2885"/>
                </a:lnTo>
                <a:lnTo>
                  <a:pt x="14312" y="2886"/>
                </a:lnTo>
                <a:lnTo>
                  <a:pt x="14312" y="2857"/>
                </a:lnTo>
                <a:lnTo>
                  <a:pt x="14297" y="2839"/>
                </a:lnTo>
                <a:lnTo>
                  <a:pt x="14282" y="2820"/>
                </a:lnTo>
                <a:lnTo>
                  <a:pt x="14265" y="2799"/>
                </a:lnTo>
                <a:lnTo>
                  <a:pt x="14248" y="2780"/>
                </a:lnTo>
                <a:lnTo>
                  <a:pt x="14229" y="2760"/>
                </a:lnTo>
                <a:lnTo>
                  <a:pt x="14208" y="2741"/>
                </a:lnTo>
                <a:lnTo>
                  <a:pt x="14188" y="2723"/>
                </a:lnTo>
                <a:lnTo>
                  <a:pt x="14167" y="2707"/>
                </a:lnTo>
                <a:lnTo>
                  <a:pt x="14157" y="2699"/>
                </a:lnTo>
                <a:lnTo>
                  <a:pt x="14147" y="2692"/>
                </a:lnTo>
                <a:lnTo>
                  <a:pt x="14137" y="2686"/>
                </a:lnTo>
                <a:lnTo>
                  <a:pt x="14129" y="2681"/>
                </a:lnTo>
                <a:lnTo>
                  <a:pt x="14119" y="2676"/>
                </a:lnTo>
                <a:lnTo>
                  <a:pt x="14110" y="2672"/>
                </a:lnTo>
                <a:lnTo>
                  <a:pt x="14102" y="2668"/>
                </a:lnTo>
                <a:lnTo>
                  <a:pt x="14093" y="2664"/>
                </a:lnTo>
                <a:lnTo>
                  <a:pt x="14116" y="2678"/>
                </a:lnTo>
                <a:lnTo>
                  <a:pt x="14135" y="2691"/>
                </a:lnTo>
                <a:lnTo>
                  <a:pt x="14151" y="2704"/>
                </a:lnTo>
                <a:lnTo>
                  <a:pt x="14165" y="2716"/>
                </a:lnTo>
                <a:lnTo>
                  <a:pt x="14175" y="2727"/>
                </a:lnTo>
                <a:lnTo>
                  <a:pt x="14182" y="2736"/>
                </a:lnTo>
                <a:lnTo>
                  <a:pt x="14188" y="2744"/>
                </a:lnTo>
                <a:lnTo>
                  <a:pt x="14189" y="2749"/>
                </a:lnTo>
                <a:lnTo>
                  <a:pt x="14189" y="2751"/>
                </a:lnTo>
                <a:lnTo>
                  <a:pt x="14189" y="2753"/>
                </a:lnTo>
                <a:lnTo>
                  <a:pt x="14188" y="2754"/>
                </a:lnTo>
                <a:lnTo>
                  <a:pt x="14186" y="2754"/>
                </a:lnTo>
                <a:lnTo>
                  <a:pt x="14180" y="2754"/>
                </a:lnTo>
                <a:lnTo>
                  <a:pt x="14173" y="2751"/>
                </a:lnTo>
                <a:lnTo>
                  <a:pt x="14163" y="2746"/>
                </a:lnTo>
                <a:lnTo>
                  <a:pt x="14151" y="2738"/>
                </a:lnTo>
                <a:lnTo>
                  <a:pt x="14138" y="2728"/>
                </a:lnTo>
                <a:lnTo>
                  <a:pt x="14122" y="2716"/>
                </a:lnTo>
                <a:lnTo>
                  <a:pt x="14123" y="2714"/>
                </a:lnTo>
                <a:lnTo>
                  <a:pt x="14123" y="2713"/>
                </a:lnTo>
                <a:lnTo>
                  <a:pt x="14122" y="2711"/>
                </a:lnTo>
                <a:lnTo>
                  <a:pt x="14121" y="2708"/>
                </a:lnTo>
                <a:lnTo>
                  <a:pt x="14116" y="2702"/>
                </a:lnTo>
                <a:lnTo>
                  <a:pt x="14109" y="2696"/>
                </a:lnTo>
                <a:lnTo>
                  <a:pt x="14092" y="2679"/>
                </a:lnTo>
                <a:lnTo>
                  <a:pt x="14073" y="2662"/>
                </a:lnTo>
                <a:lnTo>
                  <a:pt x="14055" y="2647"/>
                </a:lnTo>
                <a:lnTo>
                  <a:pt x="14043" y="2635"/>
                </a:lnTo>
                <a:lnTo>
                  <a:pt x="14041" y="2632"/>
                </a:lnTo>
                <a:lnTo>
                  <a:pt x="14040" y="2630"/>
                </a:lnTo>
                <a:lnTo>
                  <a:pt x="14040" y="2629"/>
                </a:lnTo>
                <a:lnTo>
                  <a:pt x="14040" y="2627"/>
                </a:lnTo>
                <a:lnTo>
                  <a:pt x="14042" y="2627"/>
                </a:lnTo>
                <a:lnTo>
                  <a:pt x="14044" y="2626"/>
                </a:lnTo>
                <a:lnTo>
                  <a:pt x="14047" y="2626"/>
                </a:lnTo>
                <a:lnTo>
                  <a:pt x="14051" y="2626"/>
                </a:lnTo>
                <a:lnTo>
                  <a:pt x="14072" y="2639"/>
                </a:lnTo>
                <a:lnTo>
                  <a:pt x="14088" y="2647"/>
                </a:lnTo>
                <a:lnTo>
                  <a:pt x="14100" y="2653"/>
                </a:lnTo>
                <a:lnTo>
                  <a:pt x="14110" y="2657"/>
                </a:lnTo>
                <a:lnTo>
                  <a:pt x="14119" y="2660"/>
                </a:lnTo>
                <a:lnTo>
                  <a:pt x="14130" y="2664"/>
                </a:lnTo>
                <a:lnTo>
                  <a:pt x="14143" y="2671"/>
                </a:lnTo>
                <a:lnTo>
                  <a:pt x="14161" y="2683"/>
                </a:lnTo>
                <a:lnTo>
                  <a:pt x="14159" y="2682"/>
                </a:lnTo>
                <a:lnTo>
                  <a:pt x="14158" y="2683"/>
                </a:lnTo>
                <a:lnTo>
                  <a:pt x="14158" y="2684"/>
                </a:lnTo>
                <a:lnTo>
                  <a:pt x="14160" y="2686"/>
                </a:lnTo>
                <a:lnTo>
                  <a:pt x="14166" y="2692"/>
                </a:lnTo>
                <a:lnTo>
                  <a:pt x="14176" y="2702"/>
                </a:lnTo>
                <a:lnTo>
                  <a:pt x="14206" y="2726"/>
                </a:lnTo>
                <a:lnTo>
                  <a:pt x="14242" y="2754"/>
                </a:lnTo>
                <a:lnTo>
                  <a:pt x="14260" y="2771"/>
                </a:lnTo>
                <a:lnTo>
                  <a:pt x="14278" y="2787"/>
                </a:lnTo>
                <a:lnTo>
                  <a:pt x="14296" y="2802"/>
                </a:lnTo>
                <a:lnTo>
                  <a:pt x="14312" y="2817"/>
                </a:lnTo>
                <a:lnTo>
                  <a:pt x="14312" y="2805"/>
                </a:lnTo>
                <a:lnTo>
                  <a:pt x="14300" y="2792"/>
                </a:lnTo>
                <a:lnTo>
                  <a:pt x="14288" y="2779"/>
                </a:lnTo>
                <a:lnTo>
                  <a:pt x="14274" y="2764"/>
                </a:lnTo>
                <a:lnTo>
                  <a:pt x="14262" y="2751"/>
                </a:lnTo>
                <a:lnTo>
                  <a:pt x="14250" y="2741"/>
                </a:lnTo>
                <a:lnTo>
                  <a:pt x="14240" y="2731"/>
                </a:lnTo>
                <a:lnTo>
                  <a:pt x="14224" y="2715"/>
                </a:lnTo>
                <a:lnTo>
                  <a:pt x="14213" y="2703"/>
                </a:lnTo>
                <a:lnTo>
                  <a:pt x="14206" y="2694"/>
                </a:lnTo>
                <a:lnTo>
                  <a:pt x="14204" y="2689"/>
                </a:lnTo>
                <a:lnTo>
                  <a:pt x="14204" y="2688"/>
                </a:lnTo>
                <a:lnTo>
                  <a:pt x="14206" y="2687"/>
                </a:lnTo>
                <a:lnTo>
                  <a:pt x="14208" y="2687"/>
                </a:lnTo>
                <a:lnTo>
                  <a:pt x="14211" y="2688"/>
                </a:lnTo>
                <a:lnTo>
                  <a:pt x="14220" y="2690"/>
                </a:lnTo>
                <a:lnTo>
                  <a:pt x="14232" y="2696"/>
                </a:lnTo>
                <a:lnTo>
                  <a:pt x="14262" y="2712"/>
                </a:lnTo>
                <a:lnTo>
                  <a:pt x="14300" y="2734"/>
                </a:lnTo>
                <a:lnTo>
                  <a:pt x="14279" y="2717"/>
                </a:lnTo>
                <a:lnTo>
                  <a:pt x="14261" y="2702"/>
                </a:lnTo>
                <a:lnTo>
                  <a:pt x="14243" y="2688"/>
                </a:lnTo>
                <a:lnTo>
                  <a:pt x="14225" y="2676"/>
                </a:lnTo>
                <a:lnTo>
                  <a:pt x="14208" y="2664"/>
                </a:lnTo>
                <a:lnTo>
                  <a:pt x="14192" y="2655"/>
                </a:lnTo>
                <a:lnTo>
                  <a:pt x="14178" y="2646"/>
                </a:lnTo>
                <a:lnTo>
                  <a:pt x="14164" y="2639"/>
                </a:lnTo>
                <a:lnTo>
                  <a:pt x="14140" y="2627"/>
                </a:lnTo>
                <a:lnTo>
                  <a:pt x="14116" y="2616"/>
                </a:lnTo>
                <a:lnTo>
                  <a:pt x="14094" y="2609"/>
                </a:lnTo>
                <a:lnTo>
                  <a:pt x="14074" y="2601"/>
                </a:lnTo>
                <a:lnTo>
                  <a:pt x="14055" y="2597"/>
                </a:lnTo>
                <a:lnTo>
                  <a:pt x="14036" y="2593"/>
                </a:lnTo>
                <a:lnTo>
                  <a:pt x="14018" y="2587"/>
                </a:lnTo>
                <a:lnTo>
                  <a:pt x="13998" y="2583"/>
                </a:lnTo>
                <a:lnTo>
                  <a:pt x="13988" y="2580"/>
                </a:lnTo>
                <a:lnTo>
                  <a:pt x="13977" y="2577"/>
                </a:lnTo>
                <a:lnTo>
                  <a:pt x="13965" y="2573"/>
                </a:lnTo>
                <a:lnTo>
                  <a:pt x="13955" y="2569"/>
                </a:lnTo>
                <a:lnTo>
                  <a:pt x="13943" y="2566"/>
                </a:lnTo>
                <a:lnTo>
                  <a:pt x="13931" y="2563"/>
                </a:lnTo>
                <a:lnTo>
                  <a:pt x="13918" y="2558"/>
                </a:lnTo>
                <a:lnTo>
                  <a:pt x="13904" y="2553"/>
                </a:lnTo>
                <a:lnTo>
                  <a:pt x="13906" y="2552"/>
                </a:lnTo>
                <a:lnTo>
                  <a:pt x="13909" y="2552"/>
                </a:lnTo>
                <a:lnTo>
                  <a:pt x="13910" y="2550"/>
                </a:lnTo>
                <a:lnTo>
                  <a:pt x="13911" y="2549"/>
                </a:lnTo>
                <a:lnTo>
                  <a:pt x="13910" y="2546"/>
                </a:lnTo>
                <a:lnTo>
                  <a:pt x="13906" y="2541"/>
                </a:lnTo>
                <a:lnTo>
                  <a:pt x="13897" y="2533"/>
                </a:lnTo>
                <a:lnTo>
                  <a:pt x="13885" y="2523"/>
                </a:lnTo>
                <a:lnTo>
                  <a:pt x="13880" y="2519"/>
                </a:lnTo>
                <a:lnTo>
                  <a:pt x="13874" y="2513"/>
                </a:lnTo>
                <a:lnTo>
                  <a:pt x="13870" y="2509"/>
                </a:lnTo>
                <a:lnTo>
                  <a:pt x="13868" y="2506"/>
                </a:lnTo>
                <a:lnTo>
                  <a:pt x="13867" y="2504"/>
                </a:lnTo>
                <a:lnTo>
                  <a:pt x="13867" y="2503"/>
                </a:lnTo>
                <a:lnTo>
                  <a:pt x="13868" y="2502"/>
                </a:lnTo>
                <a:lnTo>
                  <a:pt x="13869" y="2500"/>
                </a:lnTo>
                <a:lnTo>
                  <a:pt x="13873" y="2498"/>
                </a:lnTo>
                <a:lnTo>
                  <a:pt x="13882" y="2497"/>
                </a:lnTo>
                <a:lnTo>
                  <a:pt x="13862" y="2489"/>
                </a:lnTo>
                <a:lnTo>
                  <a:pt x="13844" y="2481"/>
                </a:lnTo>
                <a:lnTo>
                  <a:pt x="13827" y="2474"/>
                </a:lnTo>
                <a:lnTo>
                  <a:pt x="13811" y="2467"/>
                </a:lnTo>
                <a:lnTo>
                  <a:pt x="13796" y="2462"/>
                </a:lnTo>
                <a:lnTo>
                  <a:pt x="13782" y="2457"/>
                </a:lnTo>
                <a:lnTo>
                  <a:pt x="13769" y="2452"/>
                </a:lnTo>
                <a:lnTo>
                  <a:pt x="13757" y="2448"/>
                </a:lnTo>
                <a:lnTo>
                  <a:pt x="13734" y="2443"/>
                </a:lnTo>
                <a:lnTo>
                  <a:pt x="13714" y="2437"/>
                </a:lnTo>
                <a:lnTo>
                  <a:pt x="13696" y="2434"/>
                </a:lnTo>
                <a:lnTo>
                  <a:pt x="13678" y="2431"/>
                </a:lnTo>
                <a:lnTo>
                  <a:pt x="13661" y="2429"/>
                </a:lnTo>
                <a:lnTo>
                  <a:pt x="13645" y="2427"/>
                </a:lnTo>
                <a:lnTo>
                  <a:pt x="13629" y="2426"/>
                </a:lnTo>
                <a:lnTo>
                  <a:pt x="13613" y="2424"/>
                </a:lnTo>
                <a:lnTo>
                  <a:pt x="13595" y="2420"/>
                </a:lnTo>
                <a:lnTo>
                  <a:pt x="13577" y="2417"/>
                </a:lnTo>
                <a:lnTo>
                  <a:pt x="13555" y="2414"/>
                </a:lnTo>
                <a:lnTo>
                  <a:pt x="13534" y="2409"/>
                </a:lnTo>
                <a:lnTo>
                  <a:pt x="13534" y="2407"/>
                </a:lnTo>
                <a:lnTo>
                  <a:pt x="13532" y="2405"/>
                </a:lnTo>
                <a:lnTo>
                  <a:pt x="13530" y="2403"/>
                </a:lnTo>
                <a:lnTo>
                  <a:pt x="13528" y="2401"/>
                </a:lnTo>
                <a:lnTo>
                  <a:pt x="13521" y="2395"/>
                </a:lnTo>
                <a:lnTo>
                  <a:pt x="13510" y="2389"/>
                </a:lnTo>
                <a:lnTo>
                  <a:pt x="13497" y="2383"/>
                </a:lnTo>
                <a:lnTo>
                  <a:pt x="13482" y="2375"/>
                </a:lnTo>
                <a:lnTo>
                  <a:pt x="13466" y="2370"/>
                </a:lnTo>
                <a:lnTo>
                  <a:pt x="13449" y="2364"/>
                </a:lnTo>
                <a:lnTo>
                  <a:pt x="13431" y="2358"/>
                </a:lnTo>
                <a:lnTo>
                  <a:pt x="13414" y="2353"/>
                </a:lnTo>
                <a:lnTo>
                  <a:pt x="13396" y="2349"/>
                </a:lnTo>
                <a:lnTo>
                  <a:pt x="13380" y="2344"/>
                </a:lnTo>
                <a:lnTo>
                  <a:pt x="13365" y="2342"/>
                </a:lnTo>
                <a:lnTo>
                  <a:pt x="13351" y="2341"/>
                </a:lnTo>
                <a:lnTo>
                  <a:pt x="13339" y="2341"/>
                </a:lnTo>
                <a:lnTo>
                  <a:pt x="13329" y="2341"/>
                </a:lnTo>
                <a:lnTo>
                  <a:pt x="13311" y="2338"/>
                </a:lnTo>
                <a:lnTo>
                  <a:pt x="13295" y="2336"/>
                </a:lnTo>
                <a:lnTo>
                  <a:pt x="13280" y="2332"/>
                </a:lnTo>
                <a:lnTo>
                  <a:pt x="13266" y="2330"/>
                </a:lnTo>
                <a:lnTo>
                  <a:pt x="13254" y="2328"/>
                </a:lnTo>
                <a:lnTo>
                  <a:pt x="13243" y="2325"/>
                </a:lnTo>
                <a:lnTo>
                  <a:pt x="13234" y="2323"/>
                </a:lnTo>
                <a:lnTo>
                  <a:pt x="13224" y="2321"/>
                </a:lnTo>
                <a:lnTo>
                  <a:pt x="13209" y="2317"/>
                </a:lnTo>
                <a:lnTo>
                  <a:pt x="13196" y="2313"/>
                </a:lnTo>
                <a:lnTo>
                  <a:pt x="13187" y="2310"/>
                </a:lnTo>
                <a:lnTo>
                  <a:pt x="13178" y="2307"/>
                </a:lnTo>
                <a:lnTo>
                  <a:pt x="13162" y="2300"/>
                </a:lnTo>
                <a:lnTo>
                  <a:pt x="13145" y="2293"/>
                </a:lnTo>
                <a:lnTo>
                  <a:pt x="13133" y="2289"/>
                </a:lnTo>
                <a:lnTo>
                  <a:pt x="13119" y="2285"/>
                </a:lnTo>
                <a:lnTo>
                  <a:pt x="13103" y="2282"/>
                </a:lnTo>
                <a:lnTo>
                  <a:pt x="13083" y="2278"/>
                </a:lnTo>
                <a:lnTo>
                  <a:pt x="13081" y="2282"/>
                </a:lnTo>
                <a:lnTo>
                  <a:pt x="13080" y="2285"/>
                </a:lnTo>
                <a:lnTo>
                  <a:pt x="13080" y="2289"/>
                </a:lnTo>
                <a:lnTo>
                  <a:pt x="13080" y="2292"/>
                </a:lnTo>
                <a:lnTo>
                  <a:pt x="13082" y="2295"/>
                </a:lnTo>
                <a:lnTo>
                  <a:pt x="13084" y="2298"/>
                </a:lnTo>
                <a:lnTo>
                  <a:pt x="13087" y="2301"/>
                </a:lnTo>
                <a:lnTo>
                  <a:pt x="13091" y="2304"/>
                </a:lnTo>
                <a:lnTo>
                  <a:pt x="13099" y="2309"/>
                </a:lnTo>
                <a:lnTo>
                  <a:pt x="13110" y="2313"/>
                </a:lnTo>
                <a:lnTo>
                  <a:pt x="13123" y="2317"/>
                </a:lnTo>
                <a:lnTo>
                  <a:pt x="13137" y="2321"/>
                </a:lnTo>
                <a:lnTo>
                  <a:pt x="13168" y="2327"/>
                </a:lnTo>
                <a:lnTo>
                  <a:pt x="13200" y="2334"/>
                </a:lnTo>
                <a:lnTo>
                  <a:pt x="13233" y="2339"/>
                </a:lnTo>
                <a:lnTo>
                  <a:pt x="13260" y="2345"/>
                </a:lnTo>
                <a:lnTo>
                  <a:pt x="13254" y="2349"/>
                </a:lnTo>
                <a:lnTo>
                  <a:pt x="13247" y="2351"/>
                </a:lnTo>
                <a:lnTo>
                  <a:pt x="13237" y="2352"/>
                </a:lnTo>
                <a:lnTo>
                  <a:pt x="13227" y="2353"/>
                </a:lnTo>
                <a:lnTo>
                  <a:pt x="13217" y="2354"/>
                </a:lnTo>
                <a:lnTo>
                  <a:pt x="13207" y="2355"/>
                </a:lnTo>
                <a:lnTo>
                  <a:pt x="13198" y="2356"/>
                </a:lnTo>
                <a:lnTo>
                  <a:pt x="13192" y="2359"/>
                </a:lnTo>
                <a:lnTo>
                  <a:pt x="13207" y="2362"/>
                </a:lnTo>
                <a:lnTo>
                  <a:pt x="13219" y="2366"/>
                </a:lnTo>
                <a:lnTo>
                  <a:pt x="13229" y="2369"/>
                </a:lnTo>
                <a:lnTo>
                  <a:pt x="13239" y="2373"/>
                </a:lnTo>
                <a:lnTo>
                  <a:pt x="13248" y="2377"/>
                </a:lnTo>
                <a:lnTo>
                  <a:pt x="13257" y="2381"/>
                </a:lnTo>
                <a:lnTo>
                  <a:pt x="13269" y="2384"/>
                </a:lnTo>
                <a:lnTo>
                  <a:pt x="13282" y="2388"/>
                </a:lnTo>
                <a:lnTo>
                  <a:pt x="13282" y="2384"/>
                </a:lnTo>
                <a:lnTo>
                  <a:pt x="13282" y="2382"/>
                </a:lnTo>
                <a:lnTo>
                  <a:pt x="13283" y="2380"/>
                </a:lnTo>
                <a:lnTo>
                  <a:pt x="13285" y="2377"/>
                </a:lnTo>
                <a:lnTo>
                  <a:pt x="13291" y="2376"/>
                </a:lnTo>
                <a:lnTo>
                  <a:pt x="13299" y="2376"/>
                </a:lnTo>
                <a:lnTo>
                  <a:pt x="13321" y="2382"/>
                </a:lnTo>
                <a:lnTo>
                  <a:pt x="13349" y="2391"/>
                </a:lnTo>
                <a:lnTo>
                  <a:pt x="13363" y="2397"/>
                </a:lnTo>
                <a:lnTo>
                  <a:pt x="13378" y="2402"/>
                </a:lnTo>
                <a:lnTo>
                  <a:pt x="13393" y="2406"/>
                </a:lnTo>
                <a:lnTo>
                  <a:pt x="13407" y="2411"/>
                </a:lnTo>
                <a:lnTo>
                  <a:pt x="13421" y="2414"/>
                </a:lnTo>
                <a:lnTo>
                  <a:pt x="13434" y="2416"/>
                </a:lnTo>
                <a:lnTo>
                  <a:pt x="13439" y="2416"/>
                </a:lnTo>
                <a:lnTo>
                  <a:pt x="13443" y="2416"/>
                </a:lnTo>
                <a:lnTo>
                  <a:pt x="13449" y="2415"/>
                </a:lnTo>
                <a:lnTo>
                  <a:pt x="13453" y="2413"/>
                </a:lnTo>
                <a:lnTo>
                  <a:pt x="13439" y="2404"/>
                </a:lnTo>
                <a:lnTo>
                  <a:pt x="13424" y="2398"/>
                </a:lnTo>
                <a:lnTo>
                  <a:pt x="13409" y="2391"/>
                </a:lnTo>
                <a:lnTo>
                  <a:pt x="13392" y="2386"/>
                </a:lnTo>
                <a:lnTo>
                  <a:pt x="13359" y="2376"/>
                </a:lnTo>
                <a:lnTo>
                  <a:pt x="13330" y="2370"/>
                </a:lnTo>
                <a:lnTo>
                  <a:pt x="13319" y="2367"/>
                </a:lnTo>
                <a:lnTo>
                  <a:pt x="13310" y="2364"/>
                </a:lnTo>
                <a:lnTo>
                  <a:pt x="13303" y="2360"/>
                </a:lnTo>
                <a:lnTo>
                  <a:pt x="13299" y="2357"/>
                </a:lnTo>
                <a:lnTo>
                  <a:pt x="13299" y="2356"/>
                </a:lnTo>
                <a:lnTo>
                  <a:pt x="13300" y="2354"/>
                </a:lnTo>
                <a:lnTo>
                  <a:pt x="13301" y="2352"/>
                </a:lnTo>
                <a:lnTo>
                  <a:pt x="13305" y="2351"/>
                </a:lnTo>
                <a:lnTo>
                  <a:pt x="13314" y="2346"/>
                </a:lnTo>
                <a:lnTo>
                  <a:pt x="13329" y="2341"/>
                </a:lnTo>
                <a:lnTo>
                  <a:pt x="13334" y="2346"/>
                </a:lnTo>
                <a:lnTo>
                  <a:pt x="13340" y="2351"/>
                </a:lnTo>
                <a:lnTo>
                  <a:pt x="13347" y="2355"/>
                </a:lnTo>
                <a:lnTo>
                  <a:pt x="13355" y="2359"/>
                </a:lnTo>
                <a:lnTo>
                  <a:pt x="13376" y="2368"/>
                </a:lnTo>
                <a:lnTo>
                  <a:pt x="13399" y="2376"/>
                </a:lnTo>
                <a:lnTo>
                  <a:pt x="13427" y="2384"/>
                </a:lnTo>
                <a:lnTo>
                  <a:pt x="13457" y="2392"/>
                </a:lnTo>
                <a:lnTo>
                  <a:pt x="13491" y="2401"/>
                </a:lnTo>
                <a:lnTo>
                  <a:pt x="13525" y="2411"/>
                </a:lnTo>
                <a:lnTo>
                  <a:pt x="13559" y="2420"/>
                </a:lnTo>
                <a:lnTo>
                  <a:pt x="13596" y="2430"/>
                </a:lnTo>
                <a:lnTo>
                  <a:pt x="13631" y="2442"/>
                </a:lnTo>
                <a:lnTo>
                  <a:pt x="13665" y="2452"/>
                </a:lnTo>
                <a:lnTo>
                  <a:pt x="13697" y="2465"/>
                </a:lnTo>
                <a:lnTo>
                  <a:pt x="13725" y="2477"/>
                </a:lnTo>
                <a:lnTo>
                  <a:pt x="13737" y="2483"/>
                </a:lnTo>
                <a:lnTo>
                  <a:pt x="13747" y="2489"/>
                </a:lnTo>
                <a:lnTo>
                  <a:pt x="13758" y="2495"/>
                </a:lnTo>
                <a:lnTo>
                  <a:pt x="13767" y="2501"/>
                </a:lnTo>
                <a:lnTo>
                  <a:pt x="13736" y="2491"/>
                </a:lnTo>
                <a:lnTo>
                  <a:pt x="13713" y="2485"/>
                </a:lnTo>
                <a:lnTo>
                  <a:pt x="13699" y="2482"/>
                </a:lnTo>
                <a:lnTo>
                  <a:pt x="13690" y="2483"/>
                </a:lnTo>
                <a:lnTo>
                  <a:pt x="13688" y="2485"/>
                </a:lnTo>
                <a:lnTo>
                  <a:pt x="13687" y="2486"/>
                </a:lnTo>
                <a:lnTo>
                  <a:pt x="13687" y="2488"/>
                </a:lnTo>
                <a:lnTo>
                  <a:pt x="13687" y="2490"/>
                </a:lnTo>
                <a:lnTo>
                  <a:pt x="13690" y="2495"/>
                </a:lnTo>
                <a:lnTo>
                  <a:pt x="13694" y="2502"/>
                </a:lnTo>
                <a:lnTo>
                  <a:pt x="13697" y="2508"/>
                </a:lnTo>
                <a:lnTo>
                  <a:pt x="13698" y="2515"/>
                </a:lnTo>
                <a:lnTo>
                  <a:pt x="13698" y="2517"/>
                </a:lnTo>
                <a:lnTo>
                  <a:pt x="13697" y="2520"/>
                </a:lnTo>
                <a:lnTo>
                  <a:pt x="13695" y="2522"/>
                </a:lnTo>
                <a:lnTo>
                  <a:pt x="13691" y="2524"/>
                </a:lnTo>
                <a:lnTo>
                  <a:pt x="13687" y="2526"/>
                </a:lnTo>
                <a:lnTo>
                  <a:pt x="13681" y="2528"/>
                </a:lnTo>
                <a:lnTo>
                  <a:pt x="13673" y="2530"/>
                </a:lnTo>
                <a:lnTo>
                  <a:pt x="13664" y="2530"/>
                </a:lnTo>
                <a:lnTo>
                  <a:pt x="13640" y="2530"/>
                </a:lnTo>
                <a:lnTo>
                  <a:pt x="13608" y="2527"/>
                </a:lnTo>
                <a:lnTo>
                  <a:pt x="13577" y="2518"/>
                </a:lnTo>
                <a:lnTo>
                  <a:pt x="13553" y="2509"/>
                </a:lnTo>
                <a:lnTo>
                  <a:pt x="13537" y="2502"/>
                </a:lnTo>
                <a:lnTo>
                  <a:pt x="13526" y="2495"/>
                </a:lnTo>
                <a:lnTo>
                  <a:pt x="13520" y="2489"/>
                </a:lnTo>
                <a:lnTo>
                  <a:pt x="13516" y="2483"/>
                </a:lnTo>
                <a:lnTo>
                  <a:pt x="13515" y="2478"/>
                </a:lnTo>
                <a:lnTo>
                  <a:pt x="13514" y="2474"/>
                </a:lnTo>
                <a:lnTo>
                  <a:pt x="13513" y="2468"/>
                </a:lnTo>
                <a:lnTo>
                  <a:pt x="13511" y="2464"/>
                </a:lnTo>
                <a:lnTo>
                  <a:pt x="13506" y="2460"/>
                </a:lnTo>
                <a:lnTo>
                  <a:pt x="13497" y="2456"/>
                </a:lnTo>
                <a:lnTo>
                  <a:pt x="13484" y="2451"/>
                </a:lnTo>
                <a:lnTo>
                  <a:pt x="13465" y="2448"/>
                </a:lnTo>
                <a:lnTo>
                  <a:pt x="13439" y="2445"/>
                </a:lnTo>
                <a:lnTo>
                  <a:pt x="13406" y="2442"/>
                </a:lnTo>
                <a:lnTo>
                  <a:pt x="13420" y="2446"/>
                </a:lnTo>
                <a:lnTo>
                  <a:pt x="13429" y="2450"/>
                </a:lnTo>
                <a:lnTo>
                  <a:pt x="13436" y="2452"/>
                </a:lnTo>
                <a:lnTo>
                  <a:pt x="13439" y="2456"/>
                </a:lnTo>
                <a:lnTo>
                  <a:pt x="13440" y="2457"/>
                </a:lnTo>
                <a:lnTo>
                  <a:pt x="13440" y="2457"/>
                </a:lnTo>
                <a:lnTo>
                  <a:pt x="13440" y="2458"/>
                </a:lnTo>
                <a:lnTo>
                  <a:pt x="13439" y="2459"/>
                </a:lnTo>
                <a:lnTo>
                  <a:pt x="13437" y="2460"/>
                </a:lnTo>
                <a:lnTo>
                  <a:pt x="13431" y="2460"/>
                </a:lnTo>
                <a:lnTo>
                  <a:pt x="13419" y="2459"/>
                </a:lnTo>
                <a:lnTo>
                  <a:pt x="13402" y="2456"/>
                </a:lnTo>
                <a:lnTo>
                  <a:pt x="13394" y="2452"/>
                </a:lnTo>
                <a:lnTo>
                  <a:pt x="13385" y="2450"/>
                </a:lnTo>
                <a:lnTo>
                  <a:pt x="13377" y="2446"/>
                </a:lnTo>
                <a:lnTo>
                  <a:pt x="13370" y="2443"/>
                </a:lnTo>
                <a:lnTo>
                  <a:pt x="13369" y="2447"/>
                </a:lnTo>
                <a:lnTo>
                  <a:pt x="13369" y="2451"/>
                </a:lnTo>
                <a:lnTo>
                  <a:pt x="13371" y="2456"/>
                </a:lnTo>
                <a:lnTo>
                  <a:pt x="13375" y="2461"/>
                </a:lnTo>
                <a:lnTo>
                  <a:pt x="13384" y="2472"/>
                </a:lnTo>
                <a:lnTo>
                  <a:pt x="13397" y="2482"/>
                </a:lnTo>
                <a:lnTo>
                  <a:pt x="13411" y="2494"/>
                </a:lnTo>
                <a:lnTo>
                  <a:pt x="13427" y="2505"/>
                </a:lnTo>
                <a:lnTo>
                  <a:pt x="13442" y="2517"/>
                </a:lnTo>
                <a:lnTo>
                  <a:pt x="13456" y="2527"/>
                </a:lnTo>
                <a:lnTo>
                  <a:pt x="13467" y="2537"/>
                </a:lnTo>
                <a:lnTo>
                  <a:pt x="13473" y="2547"/>
                </a:lnTo>
                <a:lnTo>
                  <a:pt x="13476" y="2550"/>
                </a:lnTo>
                <a:lnTo>
                  <a:pt x="13476" y="2554"/>
                </a:lnTo>
                <a:lnTo>
                  <a:pt x="13474" y="2556"/>
                </a:lnTo>
                <a:lnTo>
                  <a:pt x="13471" y="2560"/>
                </a:lnTo>
                <a:lnTo>
                  <a:pt x="13466" y="2562"/>
                </a:lnTo>
                <a:lnTo>
                  <a:pt x="13458" y="2563"/>
                </a:lnTo>
                <a:lnTo>
                  <a:pt x="13449" y="2564"/>
                </a:lnTo>
                <a:lnTo>
                  <a:pt x="13438" y="2564"/>
                </a:lnTo>
                <a:lnTo>
                  <a:pt x="13407" y="2563"/>
                </a:lnTo>
                <a:lnTo>
                  <a:pt x="13368" y="2560"/>
                </a:lnTo>
                <a:lnTo>
                  <a:pt x="13369" y="2557"/>
                </a:lnTo>
                <a:lnTo>
                  <a:pt x="13370" y="2553"/>
                </a:lnTo>
                <a:lnTo>
                  <a:pt x="13370" y="2549"/>
                </a:lnTo>
                <a:lnTo>
                  <a:pt x="13370" y="2545"/>
                </a:lnTo>
                <a:lnTo>
                  <a:pt x="13368" y="2538"/>
                </a:lnTo>
                <a:lnTo>
                  <a:pt x="13365" y="2533"/>
                </a:lnTo>
                <a:lnTo>
                  <a:pt x="13361" y="2526"/>
                </a:lnTo>
                <a:lnTo>
                  <a:pt x="13354" y="2519"/>
                </a:lnTo>
                <a:lnTo>
                  <a:pt x="13347" y="2512"/>
                </a:lnTo>
                <a:lnTo>
                  <a:pt x="13337" y="2506"/>
                </a:lnTo>
                <a:lnTo>
                  <a:pt x="13324" y="2500"/>
                </a:lnTo>
                <a:lnTo>
                  <a:pt x="13310" y="2494"/>
                </a:lnTo>
                <a:lnTo>
                  <a:pt x="13294" y="2489"/>
                </a:lnTo>
                <a:lnTo>
                  <a:pt x="13275" y="2485"/>
                </a:lnTo>
                <a:lnTo>
                  <a:pt x="13253" y="2481"/>
                </a:lnTo>
                <a:lnTo>
                  <a:pt x="13228" y="2480"/>
                </a:lnTo>
                <a:lnTo>
                  <a:pt x="13241" y="2485"/>
                </a:lnTo>
                <a:lnTo>
                  <a:pt x="13249" y="2489"/>
                </a:lnTo>
                <a:lnTo>
                  <a:pt x="13254" y="2492"/>
                </a:lnTo>
                <a:lnTo>
                  <a:pt x="13256" y="2493"/>
                </a:lnTo>
                <a:lnTo>
                  <a:pt x="13255" y="2494"/>
                </a:lnTo>
                <a:lnTo>
                  <a:pt x="13252" y="2494"/>
                </a:lnTo>
                <a:lnTo>
                  <a:pt x="13247" y="2494"/>
                </a:lnTo>
                <a:lnTo>
                  <a:pt x="13239" y="2493"/>
                </a:lnTo>
                <a:lnTo>
                  <a:pt x="13222" y="2489"/>
                </a:lnTo>
                <a:lnTo>
                  <a:pt x="13203" y="2483"/>
                </a:lnTo>
                <a:lnTo>
                  <a:pt x="13184" y="2477"/>
                </a:lnTo>
                <a:lnTo>
                  <a:pt x="13169" y="2472"/>
                </a:lnTo>
                <a:lnTo>
                  <a:pt x="13166" y="2480"/>
                </a:lnTo>
                <a:lnTo>
                  <a:pt x="13164" y="2489"/>
                </a:lnTo>
                <a:lnTo>
                  <a:pt x="13163" y="2491"/>
                </a:lnTo>
                <a:lnTo>
                  <a:pt x="13161" y="2493"/>
                </a:lnTo>
                <a:lnTo>
                  <a:pt x="13159" y="2495"/>
                </a:lnTo>
                <a:lnTo>
                  <a:pt x="13155" y="2496"/>
                </a:lnTo>
                <a:lnTo>
                  <a:pt x="13148" y="2497"/>
                </a:lnTo>
                <a:lnTo>
                  <a:pt x="13135" y="2497"/>
                </a:lnTo>
                <a:lnTo>
                  <a:pt x="13115" y="2495"/>
                </a:lnTo>
                <a:lnTo>
                  <a:pt x="13097" y="2491"/>
                </a:lnTo>
                <a:lnTo>
                  <a:pt x="13084" y="2487"/>
                </a:lnTo>
                <a:lnTo>
                  <a:pt x="13074" y="2481"/>
                </a:lnTo>
                <a:lnTo>
                  <a:pt x="13066" y="2476"/>
                </a:lnTo>
                <a:lnTo>
                  <a:pt x="13062" y="2470"/>
                </a:lnTo>
                <a:lnTo>
                  <a:pt x="13059" y="2464"/>
                </a:lnTo>
                <a:lnTo>
                  <a:pt x="13057" y="2459"/>
                </a:lnTo>
                <a:lnTo>
                  <a:pt x="13045" y="2461"/>
                </a:lnTo>
                <a:lnTo>
                  <a:pt x="13034" y="2463"/>
                </a:lnTo>
                <a:lnTo>
                  <a:pt x="13022" y="2463"/>
                </a:lnTo>
                <a:lnTo>
                  <a:pt x="13011" y="2463"/>
                </a:lnTo>
                <a:lnTo>
                  <a:pt x="13002" y="2462"/>
                </a:lnTo>
                <a:lnTo>
                  <a:pt x="12991" y="2460"/>
                </a:lnTo>
                <a:lnTo>
                  <a:pt x="12980" y="2457"/>
                </a:lnTo>
                <a:lnTo>
                  <a:pt x="12971" y="2454"/>
                </a:lnTo>
                <a:lnTo>
                  <a:pt x="12951" y="2447"/>
                </a:lnTo>
                <a:lnTo>
                  <a:pt x="12932" y="2440"/>
                </a:lnTo>
                <a:lnTo>
                  <a:pt x="12914" y="2434"/>
                </a:lnTo>
                <a:lnTo>
                  <a:pt x="12895" y="2431"/>
                </a:lnTo>
                <a:lnTo>
                  <a:pt x="12925" y="2444"/>
                </a:lnTo>
                <a:lnTo>
                  <a:pt x="12944" y="2455"/>
                </a:lnTo>
                <a:lnTo>
                  <a:pt x="12954" y="2462"/>
                </a:lnTo>
                <a:lnTo>
                  <a:pt x="12961" y="2467"/>
                </a:lnTo>
                <a:lnTo>
                  <a:pt x="12968" y="2474"/>
                </a:lnTo>
                <a:lnTo>
                  <a:pt x="12978" y="2479"/>
                </a:lnTo>
                <a:lnTo>
                  <a:pt x="12995" y="2486"/>
                </a:lnTo>
                <a:lnTo>
                  <a:pt x="13023" y="2493"/>
                </a:lnTo>
                <a:lnTo>
                  <a:pt x="13012" y="2493"/>
                </a:lnTo>
                <a:lnTo>
                  <a:pt x="13007" y="2494"/>
                </a:lnTo>
                <a:lnTo>
                  <a:pt x="13005" y="2495"/>
                </a:lnTo>
                <a:lnTo>
                  <a:pt x="13004" y="2495"/>
                </a:lnTo>
                <a:lnTo>
                  <a:pt x="13004" y="2496"/>
                </a:lnTo>
                <a:lnTo>
                  <a:pt x="13004" y="2497"/>
                </a:lnTo>
                <a:lnTo>
                  <a:pt x="13010" y="2503"/>
                </a:lnTo>
                <a:lnTo>
                  <a:pt x="13021" y="2508"/>
                </a:lnTo>
                <a:lnTo>
                  <a:pt x="12973" y="2506"/>
                </a:lnTo>
                <a:lnTo>
                  <a:pt x="12931" y="2503"/>
                </a:lnTo>
                <a:lnTo>
                  <a:pt x="12894" y="2498"/>
                </a:lnTo>
                <a:lnTo>
                  <a:pt x="12861" y="2495"/>
                </a:lnTo>
                <a:lnTo>
                  <a:pt x="12830" y="2490"/>
                </a:lnTo>
                <a:lnTo>
                  <a:pt x="12800" y="2486"/>
                </a:lnTo>
                <a:lnTo>
                  <a:pt x="12770" y="2481"/>
                </a:lnTo>
                <a:lnTo>
                  <a:pt x="12740" y="2478"/>
                </a:lnTo>
                <a:lnTo>
                  <a:pt x="12735" y="2485"/>
                </a:lnTo>
                <a:lnTo>
                  <a:pt x="12731" y="2491"/>
                </a:lnTo>
                <a:lnTo>
                  <a:pt x="12725" y="2495"/>
                </a:lnTo>
                <a:lnTo>
                  <a:pt x="12718" y="2500"/>
                </a:lnTo>
                <a:lnTo>
                  <a:pt x="12712" y="2503"/>
                </a:lnTo>
                <a:lnTo>
                  <a:pt x="12703" y="2504"/>
                </a:lnTo>
                <a:lnTo>
                  <a:pt x="12694" y="2506"/>
                </a:lnTo>
                <a:lnTo>
                  <a:pt x="12686" y="2506"/>
                </a:lnTo>
                <a:lnTo>
                  <a:pt x="12665" y="2505"/>
                </a:lnTo>
                <a:lnTo>
                  <a:pt x="12645" y="2503"/>
                </a:lnTo>
                <a:lnTo>
                  <a:pt x="12622" y="2498"/>
                </a:lnTo>
                <a:lnTo>
                  <a:pt x="12600" y="2493"/>
                </a:lnTo>
                <a:lnTo>
                  <a:pt x="12556" y="2481"/>
                </a:lnTo>
                <a:lnTo>
                  <a:pt x="12517" y="2473"/>
                </a:lnTo>
                <a:lnTo>
                  <a:pt x="12502" y="2471"/>
                </a:lnTo>
                <a:lnTo>
                  <a:pt x="12489" y="2470"/>
                </a:lnTo>
                <a:lnTo>
                  <a:pt x="12484" y="2471"/>
                </a:lnTo>
                <a:lnTo>
                  <a:pt x="12480" y="2472"/>
                </a:lnTo>
                <a:lnTo>
                  <a:pt x="12476" y="2474"/>
                </a:lnTo>
                <a:lnTo>
                  <a:pt x="12474" y="2477"/>
                </a:lnTo>
                <a:lnTo>
                  <a:pt x="12475" y="2479"/>
                </a:lnTo>
                <a:lnTo>
                  <a:pt x="12477" y="2481"/>
                </a:lnTo>
                <a:lnTo>
                  <a:pt x="12480" y="2482"/>
                </a:lnTo>
                <a:lnTo>
                  <a:pt x="12483" y="2482"/>
                </a:lnTo>
                <a:lnTo>
                  <a:pt x="12489" y="2482"/>
                </a:lnTo>
                <a:lnTo>
                  <a:pt x="12497" y="2481"/>
                </a:lnTo>
                <a:lnTo>
                  <a:pt x="12504" y="2480"/>
                </a:lnTo>
                <a:lnTo>
                  <a:pt x="12511" y="2480"/>
                </a:lnTo>
                <a:lnTo>
                  <a:pt x="12514" y="2480"/>
                </a:lnTo>
                <a:lnTo>
                  <a:pt x="12517" y="2481"/>
                </a:lnTo>
                <a:lnTo>
                  <a:pt x="12519" y="2482"/>
                </a:lnTo>
                <a:lnTo>
                  <a:pt x="12521" y="2483"/>
                </a:lnTo>
                <a:lnTo>
                  <a:pt x="12514" y="2487"/>
                </a:lnTo>
                <a:lnTo>
                  <a:pt x="12510" y="2489"/>
                </a:lnTo>
                <a:lnTo>
                  <a:pt x="12508" y="2491"/>
                </a:lnTo>
                <a:lnTo>
                  <a:pt x="12506" y="2493"/>
                </a:lnTo>
                <a:lnTo>
                  <a:pt x="12509" y="2497"/>
                </a:lnTo>
                <a:lnTo>
                  <a:pt x="12511" y="2502"/>
                </a:lnTo>
                <a:lnTo>
                  <a:pt x="12513" y="2504"/>
                </a:lnTo>
                <a:lnTo>
                  <a:pt x="12513" y="2505"/>
                </a:lnTo>
                <a:lnTo>
                  <a:pt x="12512" y="2507"/>
                </a:lnTo>
                <a:lnTo>
                  <a:pt x="12510" y="2509"/>
                </a:lnTo>
                <a:lnTo>
                  <a:pt x="12504" y="2510"/>
                </a:lnTo>
                <a:lnTo>
                  <a:pt x="12498" y="2512"/>
                </a:lnTo>
                <a:lnTo>
                  <a:pt x="12488" y="2513"/>
                </a:lnTo>
                <a:lnTo>
                  <a:pt x="12475" y="2515"/>
                </a:lnTo>
                <a:lnTo>
                  <a:pt x="12473" y="2512"/>
                </a:lnTo>
                <a:lnTo>
                  <a:pt x="12469" y="2510"/>
                </a:lnTo>
                <a:lnTo>
                  <a:pt x="12465" y="2509"/>
                </a:lnTo>
                <a:lnTo>
                  <a:pt x="12458" y="2507"/>
                </a:lnTo>
                <a:lnTo>
                  <a:pt x="12444" y="2506"/>
                </a:lnTo>
                <a:lnTo>
                  <a:pt x="12428" y="2505"/>
                </a:lnTo>
                <a:lnTo>
                  <a:pt x="12412" y="2504"/>
                </a:lnTo>
                <a:lnTo>
                  <a:pt x="12398" y="2502"/>
                </a:lnTo>
                <a:lnTo>
                  <a:pt x="12391" y="2501"/>
                </a:lnTo>
                <a:lnTo>
                  <a:pt x="12387" y="2500"/>
                </a:lnTo>
                <a:lnTo>
                  <a:pt x="12384" y="2497"/>
                </a:lnTo>
                <a:lnTo>
                  <a:pt x="12382" y="2494"/>
                </a:lnTo>
                <a:lnTo>
                  <a:pt x="12381" y="2486"/>
                </a:lnTo>
                <a:lnTo>
                  <a:pt x="12380" y="2478"/>
                </a:lnTo>
                <a:lnTo>
                  <a:pt x="12376" y="2471"/>
                </a:lnTo>
                <a:lnTo>
                  <a:pt x="12371" y="2463"/>
                </a:lnTo>
                <a:lnTo>
                  <a:pt x="12365" y="2458"/>
                </a:lnTo>
                <a:lnTo>
                  <a:pt x="12356" y="2452"/>
                </a:lnTo>
                <a:lnTo>
                  <a:pt x="12345" y="2447"/>
                </a:lnTo>
                <a:lnTo>
                  <a:pt x="12332" y="2443"/>
                </a:lnTo>
                <a:lnTo>
                  <a:pt x="12330" y="2445"/>
                </a:lnTo>
                <a:lnTo>
                  <a:pt x="12327" y="2447"/>
                </a:lnTo>
                <a:lnTo>
                  <a:pt x="12323" y="2449"/>
                </a:lnTo>
                <a:lnTo>
                  <a:pt x="12317" y="2450"/>
                </a:lnTo>
                <a:lnTo>
                  <a:pt x="12304" y="2452"/>
                </a:lnTo>
                <a:lnTo>
                  <a:pt x="12286" y="2452"/>
                </a:lnTo>
                <a:lnTo>
                  <a:pt x="12284" y="2455"/>
                </a:lnTo>
                <a:lnTo>
                  <a:pt x="12282" y="2457"/>
                </a:lnTo>
                <a:lnTo>
                  <a:pt x="12280" y="2459"/>
                </a:lnTo>
                <a:lnTo>
                  <a:pt x="12280" y="2461"/>
                </a:lnTo>
                <a:lnTo>
                  <a:pt x="12281" y="2464"/>
                </a:lnTo>
                <a:lnTo>
                  <a:pt x="12284" y="2467"/>
                </a:lnTo>
                <a:lnTo>
                  <a:pt x="12295" y="2473"/>
                </a:lnTo>
                <a:lnTo>
                  <a:pt x="12309" y="2477"/>
                </a:lnTo>
                <a:lnTo>
                  <a:pt x="12322" y="2480"/>
                </a:lnTo>
                <a:lnTo>
                  <a:pt x="12329" y="2483"/>
                </a:lnTo>
                <a:lnTo>
                  <a:pt x="12329" y="2485"/>
                </a:lnTo>
                <a:lnTo>
                  <a:pt x="12329" y="2485"/>
                </a:lnTo>
                <a:lnTo>
                  <a:pt x="12329" y="2486"/>
                </a:lnTo>
                <a:lnTo>
                  <a:pt x="12327" y="2487"/>
                </a:lnTo>
                <a:lnTo>
                  <a:pt x="12322" y="2488"/>
                </a:lnTo>
                <a:lnTo>
                  <a:pt x="12312" y="2490"/>
                </a:lnTo>
                <a:lnTo>
                  <a:pt x="12302" y="2490"/>
                </a:lnTo>
                <a:lnTo>
                  <a:pt x="12293" y="2490"/>
                </a:lnTo>
                <a:lnTo>
                  <a:pt x="12283" y="2489"/>
                </a:lnTo>
                <a:lnTo>
                  <a:pt x="12274" y="2488"/>
                </a:lnTo>
                <a:lnTo>
                  <a:pt x="12258" y="2483"/>
                </a:lnTo>
                <a:lnTo>
                  <a:pt x="12244" y="2479"/>
                </a:lnTo>
                <a:lnTo>
                  <a:pt x="12231" y="2475"/>
                </a:lnTo>
                <a:lnTo>
                  <a:pt x="12220" y="2473"/>
                </a:lnTo>
                <a:lnTo>
                  <a:pt x="12213" y="2473"/>
                </a:lnTo>
                <a:lnTo>
                  <a:pt x="12208" y="2474"/>
                </a:lnTo>
                <a:lnTo>
                  <a:pt x="12202" y="2476"/>
                </a:lnTo>
                <a:lnTo>
                  <a:pt x="12197" y="2480"/>
                </a:lnTo>
                <a:lnTo>
                  <a:pt x="12210" y="2482"/>
                </a:lnTo>
                <a:lnTo>
                  <a:pt x="12216" y="2483"/>
                </a:lnTo>
                <a:lnTo>
                  <a:pt x="12217" y="2485"/>
                </a:lnTo>
                <a:lnTo>
                  <a:pt x="12217" y="2485"/>
                </a:lnTo>
                <a:lnTo>
                  <a:pt x="12216" y="2485"/>
                </a:lnTo>
                <a:lnTo>
                  <a:pt x="12214" y="2486"/>
                </a:lnTo>
                <a:lnTo>
                  <a:pt x="12198" y="2486"/>
                </a:lnTo>
                <a:lnTo>
                  <a:pt x="12174" y="2485"/>
                </a:lnTo>
                <a:lnTo>
                  <a:pt x="12152" y="2485"/>
                </a:lnTo>
                <a:lnTo>
                  <a:pt x="12136" y="2485"/>
                </a:lnTo>
                <a:lnTo>
                  <a:pt x="12134" y="2485"/>
                </a:lnTo>
                <a:lnTo>
                  <a:pt x="12133" y="2486"/>
                </a:lnTo>
                <a:lnTo>
                  <a:pt x="12133" y="2486"/>
                </a:lnTo>
                <a:lnTo>
                  <a:pt x="12134" y="2487"/>
                </a:lnTo>
                <a:lnTo>
                  <a:pt x="12140" y="2488"/>
                </a:lnTo>
                <a:lnTo>
                  <a:pt x="12153" y="2490"/>
                </a:lnTo>
                <a:lnTo>
                  <a:pt x="12172" y="2492"/>
                </a:lnTo>
                <a:lnTo>
                  <a:pt x="12191" y="2494"/>
                </a:lnTo>
                <a:lnTo>
                  <a:pt x="12207" y="2497"/>
                </a:lnTo>
                <a:lnTo>
                  <a:pt x="12222" y="2502"/>
                </a:lnTo>
                <a:lnTo>
                  <a:pt x="12210" y="2503"/>
                </a:lnTo>
                <a:lnTo>
                  <a:pt x="12206" y="2505"/>
                </a:lnTo>
                <a:lnTo>
                  <a:pt x="12206" y="2507"/>
                </a:lnTo>
                <a:lnTo>
                  <a:pt x="12208" y="2509"/>
                </a:lnTo>
                <a:lnTo>
                  <a:pt x="12211" y="2511"/>
                </a:lnTo>
                <a:lnTo>
                  <a:pt x="12212" y="2513"/>
                </a:lnTo>
                <a:lnTo>
                  <a:pt x="12209" y="2516"/>
                </a:lnTo>
                <a:lnTo>
                  <a:pt x="12200" y="2518"/>
                </a:lnTo>
                <a:lnTo>
                  <a:pt x="12191" y="2516"/>
                </a:lnTo>
                <a:lnTo>
                  <a:pt x="12181" y="2513"/>
                </a:lnTo>
                <a:lnTo>
                  <a:pt x="12172" y="2512"/>
                </a:lnTo>
                <a:lnTo>
                  <a:pt x="12164" y="2512"/>
                </a:lnTo>
                <a:lnTo>
                  <a:pt x="12147" y="2513"/>
                </a:lnTo>
                <a:lnTo>
                  <a:pt x="12128" y="2516"/>
                </a:lnTo>
                <a:lnTo>
                  <a:pt x="12110" y="2519"/>
                </a:lnTo>
                <a:lnTo>
                  <a:pt x="12090" y="2523"/>
                </a:lnTo>
                <a:lnTo>
                  <a:pt x="12068" y="2525"/>
                </a:lnTo>
                <a:lnTo>
                  <a:pt x="12043" y="2527"/>
                </a:lnTo>
                <a:lnTo>
                  <a:pt x="12036" y="2526"/>
                </a:lnTo>
                <a:lnTo>
                  <a:pt x="12029" y="2524"/>
                </a:lnTo>
                <a:lnTo>
                  <a:pt x="12035" y="2518"/>
                </a:lnTo>
                <a:lnTo>
                  <a:pt x="12040" y="2509"/>
                </a:lnTo>
                <a:lnTo>
                  <a:pt x="12043" y="2501"/>
                </a:lnTo>
                <a:lnTo>
                  <a:pt x="12047" y="2492"/>
                </a:lnTo>
                <a:lnTo>
                  <a:pt x="12052" y="2473"/>
                </a:lnTo>
                <a:lnTo>
                  <a:pt x="12057" y="2455"/>
                </a:lnTo>
                <a:lnTo>
                  <a:pt x="12061" y="2449"/>
                </a:lnTo>
                <a:lnTo>
                  <a:pt x="12063" y="2443"/>
                </a:lnTo>
                <a:lnTo>
                  <a:pt x="12064" y="2437"/>
                </a:lnTo>
                <a:lnTo>
                  <a:pt x="12065" y="2431"/>
                </a:lnTo>
                <a:lnTo>
                  <a:pt x="12065" y="2425"/>
                </a:lnTo>
                <a:lnTo>
                  <a:pt x="12063" y="2418"/>
                </a:lnTo>
                <a:lnTo>
                  <a:pt x="12061" y="2412"/>
                </a:lnTo>
                <a:lnTo>
                  <a:pt x="12057" y="2405"/>
                </a:lnTo>
                <a:lnTo>
                  <a:pt x="12067" y="2404"/>
                </a:lnTo>
                <a:lnTo>
                  <a:pt x="12076" y="2403"/>
                </a:lnTo>
                <a:lnTo>
                  <a:pt x="12113" y="2400"/>
                </a:lnTo>
                <a:lnTo>
                  <a:pt x="12147" y="2396"/>
                </a:lnTo>
                <a:lnTo>
                  <a:pt x="12160" y="2394"/>
                </a:lnTo>
                <a:lnTo>
                  <a:pt x="12172" y="2390"/>
                </a:lnTo>
                <a:lnTo>
                  <a:pt x="12178" y="2388"/>
                </a:lnTo>
                <a:lnTo>
                  <a:pt x="12182" y="2386"/>
                </a:lnTo>
                <a:lnTo>
                  <a:pt x="12186" y="2384"/>
                </a:lnTo>
                <a:lnTo>
                  <a:pt x="12188" y="2382"/>
                </a:lnTo>
                <a:lnTo>
                  <a:pt x="12153" y="2382"/>
                </a:lnTo>
                <a:lnTo>
                  <a:pt x="12116" y="2384"/>
                </a:lnTo>
                <a:lnTo>
                  <a:pt x="12081" y="2386"/>
                </a:lnTo>
                <a:lnTo>
                  <a:pt x="12048" y="2390"/>
                </a:lnTo>
                <a:lnTo>
                  <a:pt x="12040" y="2383"/>
                </a:lnTo>
                <a:lnTo>
                  <a:pt x="12032" y="2375"/>
                </a:lnTo>
                <a:lnTo>
                  <a:pt x="12021" y="2369"/>
                </a:lnTo>
                <a:lnTo>
                  <a:pt x="12010" y="2364"/>
                </a:lnTo>
                <a:lnTo>
                  <a:pt x="11998" y="2358"/>
                </a:lnTo>
                <a:lnTo>
                  <a:pt x="11985" y="2353"/>
                </a:lnTo>
                <a:lnTo>
                  <a:pt x="11971" y="2350"/>
                </a:lnTo>
                <a:lnTo>
                  <a:pt x="11957" y="2346"/>
                </a:lnTo>
                <a:lnTo>
                  <a:pt x="11941" y="2344"/>
                </a:lnTo>
                <a:lnTo>
                  <a:pt x="11923" y="2343"/>
                </a:lnTo>
                <a:lnTo>
                  <a:pt x="11904" y="2342"/>
                </a:lnTo>
                <a:lnTo>
                  <a:pt x="11885" y="2343"/>
                </a:lnTo>
                <a:lnTo>
                  <a:pt x="11850" y="2338"/>
                </a:lnTo>
                <a:lnTo>
                  <a:pt x="11811" y="2332"/>
                </a:lnTo>
                <a:lnTo>
                  <a:pt x="11772" y="2327"/>
                </a:lnTo>
                <a:lnTo>
                  <a:pt x="11730" y="2324"/>
                </a:lnTo>
                <a:lnTo>
                  <a:pt x="11693" y="2322"/>
                </a:lnTo>
                <a:lnTo>
                  <a:pt x="11656" y="2320"/>
                </a:lnTo>
                <a:lnTo>
                  <a:pt x="11617" y="2317"/>
                </a:lnTo>
                <a:lnTo>
                  <a:pt x="11578" y="2316"/>
                </a:lnTo>
                <a:lnTo>
                  <a:pt x="11538" y="2315"/>
                </a:lnTo>
                <a:lnTo>
                  <a:pt x="11499" y="2314"/>
                </a:lnTo>
                <a:lnTo>
                  <a:pt x="11458" y="2314"/>
                </a:lnTo>
                <a:lnTo>
                  <a:pt x="11417" y="2313"/>
                </a:lnTo>
                <a:lnTo>
                  <a:pt x="11404" y="2313"/>
                </a:lnTo>
                <a:lnTo>
                  <a:pt x="11391" y="2314"/>
                </a:lnTo>
                <a:lnTo>
                  <a:pt x="11377" y="2316"/>
                </a:lnTo>
                <a:lnTo>
                  <a:pt x="11364" y="2319"/>
                </a:lnTo>
                <a:lnTo>
                  <a:pt x="11353" y="2321"/>
                </a:lnTo>
                <a:lnTo>
                  <a:pt x="11342" y="2325"/>
                </a:lnTo>
                <a:lnTo>
                  <a:pt x="11333" y="2328"/>
                </a:lnTo>
                <a:lnTo>
                  <a:pt x="11326" y="2332"/>
                </a:lnTo>
                <a:lnTo>
                  <a:pt x="11324" y="2335"/>
                </a:lnTo>
                <a:lnTo>
                  <a:pt x="11321" y="2337"/>
                </a:lnTo>
                <a:lnTo>
                  <a:pt x="11321" y="2339"/>
                </a:lnTo>
                <a:lnTo>
                  <a:pt x="11320" y="2340"/>
                </a:lnTo>
                <a:lnTo>
                  <a:pt x="11322" y="2343"/>
                </a:lnTo>
                <a:lnTo>
                  <a:pt x="11327" y="2346"/>
                </a:lnTo>
                <a:lnTo>
                  <a:pt x="11332" y="2350"/>
                </a:lnTo>
                <a:lnTo>
                  <a:pt x="11341" y="2351"/>
                </a:lnTo>
                <a:lnTo>
                  <a:pt x="11351" y="2353"/>
                </a:lnTo>
                <a:lnTo>
                  <a:pt x="11364" y="2353"/>
                </a:lnTo>
                <a:lnTo>
                  <a:pt x="11397" y="2354"/>
                </a:lnTo>
                <a:lnTo>
                  <a:pt x="11429" y="2356"/>
                </a:lnTo>
                <a:lnTo>
                  <a:pt x="11460" y="2358"/>
                </a:lnTo>
                <a:lnTo>
                  <a:pt x="11492" y="2360"/>
                </a:lnTo>
                <a:lnTo>
                  <a:pt x="11522" y="2364"/>
                </a:lnTo>
                <a:lnTo>
                  <a:pt x="11552" y="2367"/>
                </a:lnTo>
                <a:lnTo>
                  <a:pt x="11582" y="2370"/>
                </a:lnTo>
                <a:lnTo>
                  <a:pt x="11611" y="2373"/>
                </a:lnTo>
                <a:lnTo>
                  <a:pt x="11636" y="2376"/>
                </a:lnTo>
                <a:lnTo>
                  <a:pt x="11662" y="2380"/>
                </a:lnTo>
                <a:lnTo>
                  <a:pt x="11686" y="2384"/>
                </a:lnTo>
                <a:lnTo>
                  <a:pt x="11710" y="2388"/>
                </a:lnTo>
                <a:lnTo>
                  <a:pt x="11696" y="2392"/>
                </a:lnTo>
                <a:lnTo>
                  <a:pt x="11682" y="2397"/>
                </a:lnTo>
                <a:lnTo>
                  <a:pt x="11694" y="2398"/>
                </a:lnTo>
                <a:lnTo>
                  <a:pt x="11706" y="2399"/>
                </a:lnTo>
                <a:lnTo>
                  <a:pt x="11695" y="2403"/>
                </a:lnTo>
                <a:lnTo>
                  <a:pt x="11685" y="2406"/>
                </a:lnTo>
                <a:lnTo>
                  <a:pt x="11673" y="2411"/>
                </a:lnTo>
                <a:lnTo>
                  <a:pt x="11660" y="2414"/>
                </a:lnTo>
                <a:lnTo>
                  <a:pt x="11640" y="2414"/>
                </a:lnTo>
                <a:lnTo>
                  <a:pt x="11620" y="2413"/>
                </a:lnTo>
                <a:lnTo>
                  <a:pt x="11600" y="2413"/>
                </a:lnTo>
                <a:lnTo>
                  <a:pt x="11579" y="2412"/>
                </a:lnTo>
                <a:lnTo>
                  <a:pt x="11559" y="2412"/>
                </a:lnTo>
                <a:lnTo>
                  <a:pt x="11538" y="2412"/>
                </a:lnTo>
                <a:lnTo>
                  <a:pt x="11517" y="2412"/>
                </a:lnTo>
                <a:lnTo>
                  <a:pt x="11497" y="2412"/>
                </a:lnTo>
                <a:lnTo>
                  <a:pt x="11442" y="2413"/>
                </a:lnTo>
                <a:lnTo>
                  <a:pt x="11386" y="2414"/>
                </a:lnTo>
                <a:lnTo>
                  <a:pt x="11329" y="2415"/>
                </a:lnTo>
                <a:lnTo>
                  <a:pt x="11273" y="2416"/>
                </a:lnTo>
                <a:lnTo>
                  <a:pt x="11215" y="2418"/>
                </a:lnTo>
                <a:lnTo>
                  <a:pt x="11158" y="2420"/>
                </a:lnTo>
                <a:lnTo>
                  <a:pt x="11101" y="2421"/>
                </a:lnTo>
                <a:lnTo>
                  <a:pt x="11043" y="2424"/>
                </a:lnTo>
                <a:lnTo>
                  <a:pt x="11041" y="2424"/>
                </a:lnTo>
                <a:lnTo>
                  <a:pt x="11040" y="2422"/>
                </a:lnTo>
                <a:lnTo>
                  <a:pt x="11039" y="2421"/>
                </a:lnTo>
                <a:lnTo>
                  <a:pt x="11039" y="2420"/>
                </a:lnTo>
                <a:lnTo>
                  <a:pt x="11038" y="2417"/>
                </a:lnTo>
                <a:lnTo>
                  <a:pt x="11038" y="2413"/>
                </a:lnTo>
                <a:lnTo>
                  <a:pt x="11037" y="2409"/>
                </a:lnTo>
                <a:lnTo>
                  <a:pt x="11035" y="2404"/>
                </a:lnTo>
                <a:lnTo>
                  <a:pt x="11032" y="2403"/>
                </a:lnTo>
                <a:lnTo>
                  <a:pt x="11030" y="2401"/>
                </a:lnTo>
                <a:lnTo>
                  <a:pt x="11027" y="2400"/>
                </a:lnTo>
                <a:lnTo>
                  <a:pt x="11023" y="2399"/>
                </a:lnTo>
                <a:lnTo>
                  <a:pt x="11014" y="2398"/>
                </a:lnTo>
                <a:lnTo>
                  <a:pt x="11006" y="2398"/>
                </a:lnTo>
                <a:lnTo>
                  <a:pt x="10996" y="2397"/>
                </a:lnTo>
                <a:lnTo>
                  <a:pt x="10986" y="2396"/>
                </a:lnTo>
                <a:lnTo>
                  <a:pt x="11015" y="2394"/>
                </a:lnTo>
                <a:lnTo>
                  <a:pt x="11045" y="2392"/>
                </a:lnTo>
                <a:lnTo>
                  <a:pt x="11075" y="2389"/>
                </a:lnTo>
                <a:lnTo>
                  <a:pt x="11108" y="2387"/>
                </a:lnTo>
                <a:lnTo>
                  <a:pt x="11160" y="2370"/>
                </a:lnTo>
                <a:lnTo>
                  <a:pt x="11204" y="2356"/>
                </a:lnTo>
                <a:lnTo>
                  <a:pt x="11242" y="2345"/>
                </a:lnTo>
                <a:lnTo>
                  <a:pt x="11274" y="2336"/>
                </a:lnTo>
                <a:lnTo>
                  <a:pt x="11300" y="2328"/>
                </a:lnTo>
                <a:lnTo>
                  <a:pt x="11321" y="2322"/>
                </a:lnTo>
                <a:lnTo>
                  <a:pt x="11340" y="2316"/>
                </a:lnTo>
                <a:lnTo>
                  <a:pt x="11356" y="2312"/>
                </a:lnTo>
                <a:lnTo>
                  <a:pt x="11356" y="2312"/>
                </a:lnTo>
                <a:lnTo>
                  <a:pt x="11358" y="2312"/>
                </a:lnTo>
                <a:lnTo>
                  <a:pt x="11368" y="2309"/>
                </a:lnTo>
                <a:lnTo>
                  <a:pt x="11380" y="2305"/>
                </a:lnTo>
                <a:lnTo>
                  <a:pt x="11394" y="2301"/>
                </a:lnTo>
                <a:lnTo>
                  <a:pt x="11408" y="2297"/>
                </a:lnTo>
                <a:lnTo>
                  <a:pt x="11425" y="2293"/>
                </a:lnTo>
                <a:lnTo>
                  <a:pt x="11423" y="2292"/>
                </a:lnTo>
                <a:lnTo>
                  <a:pt x="11431" y="2290"/>
                </a:lnTo>
                <a:lnTo>
                  <a:pt x="11438" y="2288"/>
                </a:lnTo>
                <a:lnTo>
                  <a:pt x="11455" y="2286"/>
                </a:lnTo>
                <a:lnTo>
                  <a:pt x="11472" y="2286"/>
                </a:lnTo>
                <a:lnTo>
                  <a:pt x="11489" y="2285"/>
                </a:lnTo>
                <a:lnTo>
                  <a:pt x="11506" y="2285"/>
                </a:lnTo>
                <a:lnTo>
                  <a:pt x="11526" y="2284"/>
                </a:lnTo>
                <a:lnTo>
                  <a:pt x="11542" y="2282"/>
                </a:lnTo>
                <a:lnTo>
                  <a:pt x="11557" y="2278"/>
                </a:lnTo>
                <a:lnTo>
                  <a:pt x="11567" y="2274"/>
                </a:lnTo>
                <a:lnTo>
                  <a:pt x="11581" y="2280"/>
                </a:lnTo>
                <a:lnTo>
                  <a:pt x="11598" y="2285"/>
                </a:lnTo>
                <a:lnTo>
                  <a:pt x="11639" y="2286"/>
                </a:lnTo>
                <a:lnTo>
                  <a:pt x="11671" y="2288"/>
                </a:lnTo>
                <a:lnTo>
                  <a:pt x="11696" y="2289"/>
                </a:lnTo>
                <a:lnTo>
                  <a:pt x="11719" y="2290"/>
                </a:lnTo>
                <a:lnTo>
                  <a:pt x="11741" y="2291"/>
                </a:lnTo>
                <a:lnTo>
                  <a:pt x="11766" y="2293"/>
                </a:lnTo>
                <a:lnTo>
                  <a:pt x="11796" y="2295"/>
                </a:lnTo>
                <a:lnTo>
                  <a:pt x="11832" y="2298"/>
                </a:lnTo>
                <a:lnTo>
                  <a:pt x="11832" y="2296"/>
                </a:lnTo>
                <a:lnTo>
                  <a:pt x="11829" y="2288"/>
                </a:lnTo>
                <a:lnTo>
                  <a:pt x="11838" y="2286"/>
                </a:lnTo>
                <a:lnTo>
                  <a:pt x="11855" y="2286"/>
                </a:lnTo>
                <a:lnTo>
                  <a:pt x="11867" y="2286"/>
                </a:lnTo>
                <a:lnTo>
                  <a:pt x="11880" y="2286"/>
                </a:lnTo>
                <a:lnTo>
                  <a:pt x="11893" y="2288"/>
                </a:lnTo>
                <a:lnTo>
                  <a:pt x="11907" y="2289"/>
                </a:lnTo>
                <a:lnTo>
                  <a:pt x="11919" y="2290"/>
                </a:lnTo>
                <a:lnTo>
                  <a:pt x="11928" y="2291"/>
                </a:lnTo>
                <a:lnTo>
                  <a:pt x="11938" y="2292"/>
                </a:lnTo>
                <a:lnTo>
                  <a:pt x="11947" y="2293"/>
                </a:lnTo>
                <a:lnTo>
                  <a:pt x="11959" y="2295"/>
                </a:lnTo>
                <a:lnTo>
                  <a:pt x="11972" y="2298"/>
                </a:lnTo>
                <a:lnTo>
                  <a:pt x="11990" y="2304"/>
                </a:lnTo>
                <a:lnTo>
                  <a:pt x="12014" y="2310"/>
                </a:lnTo>
                <a:lnTo>
                  <a:pt x="12010" y="2307"/>
                </a:lnTo>
                <a:lnTo>
                  <a:pt x="11983" y="2286"/>
                </a:lnTo>
                <a:lnTo>
                  <a:pt x="11986" y="2289"/>
                </a:lnTo>
                <a:lnTo>
                  <a:pt x="12011" y="2304"/>
                </a:lnTo>
                <a:lnTo>
                  <a:pt x="12011" y="2301"/>
                </a:lnTo>
                <a:lnTo>
                  <a:pt x="12009" y="2282"/>
                </a:lnTo>
                <a:lnTo>
                  <a:pt x="12010" y="2285"/>
                </a:lnTo>
                <a:lnTo>
                  <a:pt x="12018" y="2307"/>
                </a:lnTo>
                <a:lnTo>
                  <a:pt x="12020" y="2306"/>
                </a:lnTo>
                <a:lnTo>
                  <a:pt x="12036" y="2294"/>
                </a:lnTo>
                <a:lnTo>
                  <a:pt x="12037" y="2295"/>
                </a:lnTo>
                <a:lnTo>
                  <a:pt x="12042" y="2301"/>
                </a:lnTo>
                <a:lnTo>
                  <a:pt x="12048" y="2309"/>
                </a:lnTo>
                <a:lnTo>
                  <a:pt x="12055" y="2321"/>
                </a:lnTo>
                <a:lnTo>
                  <a:pt x="12066" y="2337"/>
                </a:lnTo>
                <a:lnTo>
                  <a:pt x="12078" y="2358"/>
                </a:lnTo>
                <a:lnTo>
                  <a:pt x="12075" y="2357"/>
                </a:lnTo>
                <a:lnTo>
                  <a:pt x="12075" y="2357"/>
                </a:lnTo>
                <a:lnTo>
                  <a:pt x="12072" y="2358"/>
                </a:lnTo>
                <a:lnTo>
                  <a:pt x="12057" y="2345"/>
                </a:lnTo>
                <a:lnTo>
                  <a:pt x="12040" y="2331"/>
                </a:lnTo>
                <a:lnTo>
                  <a:pt x="12032" y="2326"/>
                </a:lnTo>
                <a:lnTo>
                  <a:pt x="12023" y="2322"/>
                </a:lnTo>
                <a:lnTo>
                  <a:pt x="12017" y="2320"/>
                </a:lnTo>
                <a:lnTo>
                  <a:pt x="12010" y="2320"/>
                </a:lnTo>
                <a:lnTo>
                  <a:pt x="12005" y="2322"/>
                </a:lnTo>
                <a:lnTo>
                  <a:pt x="12000" y="2324"/>
                </a:lnTo>
                <a:lnTo>
                  <a:pt x="11997" y="2328"/>
                </a:lnTo>
                <a:lnTo>
                  <a:pt x="11996" y="2332"/>
                </a:lnTo>
                <a:lnTo>
                  <a:pt x="12009" y="2341"/>
                </a:lnTo>
                <a:lnTo>
                  <a:pt x="12023" y="2349"/>
                </a:lnTo>
                <a:lnTo>
                  <a:pt x="12030" y="2353"/>
                </a:lnTo>
                <a:lnTo>
                  <a:pt x="12039" y="2356"/>
                </a:lnTo>
                <a:lnTo>
                  <a:pt x="12048" y="2359"/>
                </a:lnTo>
                <a:lnTo>
                  <a:pt x="12057" y="2361"/>
                </a:lnTo>
                <a:lnTo>
                  <a:pt x="12067" y="2359"/>
                </a:lnTo>
                <a:lnTo>
                  <a:pt x="12072" y="2358"/>
                </a:lnTo>
                <a:lnTo>
                  <a:pt x="12081" y="2367"/>
                </a:lnTo>
                <a:lnTo>
                  <a:pt x="12084" y="2370"/>
                </a:lnTo>
                <a:lnTo>
                  <a:pt x="12081" y="2364"/>
                </a:lnTo>
                <a:lnTo>
                  <a:pt x="12078" y="2358"/>
                </a:lnTo>
                <a:lnTo>
                  <a:pt x="12083" y="2358"/>
                </a:lnTo>
                <a:lnTo>
                  <a:pt x="12092" y="2359"/>
                </a:lnTo>
                <a:lnTo>
                  <a:pt x="12105" y="2361"/>
                </a:lnTo>
                <a:lnTo>
                  <a:pt x="12122" y="2366"/>
                </a:lnTo>
                <a:lnTo>
                  <a:pt x="12127" y="2365"/>
                </a:lnTo>
                <a:lnTo>
                  <a:pt x="12139" y="2362"/>
                </a:lnTo>
                <a:lnTo>
                  <a:pt x="12142" y="2359"/>
                </a:lnTo>
                <a:lnTo>
                  <a:pt x="12147" y="2357"/>
                </a:lnTo>
                <a:lnTo>
                  <a:pt x="12156" y="2354"/>
                </a:lnTo>
                <a:lnTo>
                  <a:pt x="12174" y="2351"/>
                </a:lnTo>
                <a:lnTo>
                  <a:pt x="12177" y="2346"/>
                </a:lnTo>
                <a:lnTo>
                  <a:pt x="12181" y="2337"/>
                </a:lnTo>
                <a:lnTo>
                  <a:pt x="12179" y="2330"/>
                </a:lnTo>
                <a:lnTo>
                  <a:pt x="12179" y="2326"/>
                </a:lnTo>
                <a:lnTo>
                  <a:pt x="12181" y="2320"/>
                </a:lnTo>
                <a:lnTo>
                  <a:pt x="12186" y="2309"/>
                </a:lnTo>
                <a:lnTo>
                  <a:pt x="12183" y="2301"/>
                </a:lnTo>
                <a:lnTo>
                  <a:pt x="12173" y="2285"/>
                </a:lnTo>
                <a:lnTo>
                  <a:pt x="12167" y="2279"/>
                </a:lnTo>
                <a:lnTo>
                  <a:pt x="12158" y="2273"/>
                </a:lnTo>
                <a:lnTo>
                  <a:pt x="12152" y="2268"/>
                </a:lnTo>
                <a:lnTo>
                  <a:pt x="12144" y="2262"/>
                </a:lnTo>
                <a:lnTo>
                  <a:pt x="12134" y="2254"/>
                </a:lnTo>
                <a:lnTo>
                  <a:pt x="12120" y="2245"/>
                </a:lnTo>
                <a:lnTo>
                  <a:pt x="12127" y="2243"/>
                </a:lnTo>
                <a:lnTo>
                  <a:pt x="12135" y="2239"/>
                </a:lnTo>
                <a:lnTo>
                  <a:pt x="12143" y="2230"/>
                </a:lnTo>
                <a:lnTo>
                  <a:pt x="12149" y="2221"/>
                </a:lnTo>
                <a:lnTo>
                  <a:pt x="12151" y="2217"/>
                </a:lnTo>
                <a:lnTo>
                  <a:pt x="12152" y="2213"/>
                </a:lnTo>
                <a:lnTo>
                  <a:pt x="12153" y="2207"/>
                </a:lnTo>
                <a:lnTo>
                  <a:pt x="12153" y="2202"/>
                </a:lnTo>
                <a:lnTo>
                  <a:pt x="12152" y="2187"/>
                </a:lnTo>
                <a:lnTo>
                  <a:pt x="12147" y="2169"/>
                </a:lnTo>
                <a:lnTo>
                  <a:pt x="12138" y="2143"/>
                </a:lnTo>
                <a:lnTo>
                  <a:pt x="12124" y="2111"/>
                </a:lnTo>
                <a:lnTo>
                  <a:pt x="12118" y="2105"/>
                </a:lnTo>
                <a:lnTo>
                  <a:pt x="12099" y="2092"/>
                </a:lnTo>
                <a:lnTo>
                  <a:pt x="12085" y="2082"/>
                </a:lnTo>
                <a:lnTo>
                  <a:pt x="12067" y="2071"/>
                </a:lnTo>
                <a:lnTo>
                  <a:pt x="12047" y="2062"/>
                </a:lnTo>
                <a:lnTo>
                  <a:pt x="12023" y="2051"/>
                </a:lnTo>
                <a:lnTo>
                  <a:pt x="11996" y="2045"/>
                </a:lnTo>
                <a:lnTo>
                  <a:pt x="11974" y="2040"/>
                </a:lnTo>
                <a:lnTo>
                  <a:pt x="11954" y="2037"/>
                </a:lnTo>
                <a:lnTo>
                  <a:pt x="11936" y="2034"/>
                </a:lnTo>
                <a:lnTo>
                  <a:pt x="11922" y="2032"/>
                </a:lnTo>
                <a:lnTo>
                  <a:pt x="11906" y="2029"/>
                </a:lnTo>
                <a:lnTo>
                  <a:pt x="11909" y="2027"/>
                </a:lnTo>
                <a:lnTo>
                  <a:pt x="11912" y="2024"/>
                </a:lnTo>
                <a:lnTo>
                  <a:pt x="11908" y="2026"/>
                </a:lnTo>
                <a:lnTo>
                  <a:pt x="11904" y="2029"/>
                </a:lnTo>
                <a:lnTo>
                  <a:pt x="11890" y="2027"/>
                </a:lnTo>
                <a:lnTo>
                  <a:pt x="11873" y="2025"/>
                </a:lnTo>
                <a:lnTo>
                  <a:pt x="11853" y="2023"/>
                </a:lnTo>
                <a:lnTo>
                  <a:pt x="11831" y="2021"/>
                </a:lnTo>
                <a:lnTo>
                  <a:pt x="11826" y="2020"/>
                </a:lnTo>
                <a:lnTo>
                  <a:pt x="11813" y="2018"/>
                </a:lnTo>
                <a:lnTo>
                  <a:pt x="11792" y="2015"/>
                </a:lnTo>
                <a:lnTo>
                  <a:pt x="11763" y="2012"/>
                </a:lnTo>
                <a:lnTo>
                  <a:pt x="11744" y="2004"/>
                </a:lnTo>
                <a:lnTo>
                  <a:pt x="11729" y="1997"/>
                </a:lnTo>
                <a:lnTo>
                  <a:pt x="11715" y="1992"/>
                </a:lnTo>
                <a:lnTo>
                  <a:pt x="11699" y="1984"/>
                </a:lnTo>
                <a:lnTo>
                  <a:pt x="11699" y="1984"/>
                </a:lnTo>
                <a:lnTo>
                  <a:pt x="11716" y="1983"/>
                </a:lnTo>
                <a:lnTo>
                  <a:pt x="11732" y="1981"/>
                </a:lnTo>
                <a:lnTo>
                  <a:pt x="11747" y="1979"/>
                </a:lnTo>
                <a:lnTo>
                  <a:pt x="11761" y="1977"/>
                </a:lnTo>
                <a:lnTo>
                  <a:pt x="11779" y="1972"/>
                </a:lnTo>
                <a:lnTo>
                  <a:pt x="11792" y="1966"/>
                </a:lnTo>
                <a:lnTo>
                  <a:pt x="11797" y="1964"/>
                </a:lnTo>
                <a:lnTo>
                  <a:pt x="11801" y="1961"/>
                </a:lnTo>
                <a:lnTo>
                  <a:pt x="11804" y="1958"/>
                </a:lnTo>
                <a:lnTo>
                  <a:pt x="11806" y="1955"/>
                </a:lnTo>
                <a:lnTo>
                  <a:pt x="11806" y="1952"/>
                </a:lnTo>
                <a:lnTo>
                  <a:pt x="11806" y="1949"/>
                </a:lnTo>
                <a:lnTo>
                  <a:pt x="11804" y="1946"/>
                </a:lnTo>
                <a:lnTo>
                  <a:pt x="11801" y="1943"/>
                </a:lnTo>
                <a:lnTo>
                  <a:pt x="11797" y="1939"/>
                </a:lnTo>
                <a:lnTo>
                  <a:pt x="11792" y="1937"/>
                </a:lnTo>
                <a:lnTo>
                  <a:pt x="11786" y="1934"/>
                </a:lnTo>
                <a:lnTo>
                  <a:pt x="11777" y="1931"/>
                </a:lnTo>
                <a:lnTo>
                  <a:pt x="11788" y="1921"/>
                </a:lnTo>
                <a:lnTo>
                  <a:pt x="11795" y="1912"/>
                </a:lnTo>
                <a:lnTo>
                  <a:pt x="11802" y="1902"/>
                </a:lnTo>
                <a:lnTo>
                  <a:pt x="11806" y="1892"/>
                </a:lnTo>
                <a:lnTo>
                  <a:pt x="11808" y="1883"/>
                </a:lnTo>
                <a:lnTo>
                  <a:pt x="11808" y="1873"/>
                </a:lnTo>
                <a:lnTo>
                  <a:pt x="11807" y="1863"/>
                </a:lnTo>
                <a:lnTo>
                  <a:pt x="11804" y="1854"/>
                </a:lnTo>
                <a:lnTo>
                  <a:pt x="11798" y="1844"/>
                </a:lnTo>
                <a:lnTo>
                  <a:pt x="11792" y="1834"/>
                </a:lnTo>
                <a:lnTo>
                  <a:pt x="11784" y="1826"/>
                </a:lnTo>
                <a:lnTo>
                  <a:pt x="11775" y="1816"/>
                </a:lnTo>
                <a:lnTo>
                  <a:pt x="11764" y="1808"/>
                </a:lnTo>
                <a:lnTo>
                  <a:pt x="11751" y="1798"/>
                </a:lnTo>
                <a:lnTo>
                  <a:pt x="11738" y="1789"/>
                </a:lnTo>
                <a:lnTo>
                  <a:pt x="11723" y="1781"/>
                </a:lnTo>
                <a:lnTo>
                  <a:pt x="11732" y="1774"/>
                </a:lnTo>
                <a:lnTo>
                  <a:pt x="11739" y="1767"/>
                </a:lnTo>
                <a:lnTo>
                  <a:pt x="11745" y="1761"/>
                </a:lnTo>
                <a:lnTo>
                  <a:pt x="11750" y="1753"/>
                </a:lnTo>
                <a:lnTo>
                  <a:pt x="11753" y="1746"/>
                </a:lnTo>
                <a:lnTo>
                  <a:pt x="11755" y="1739"/>
                </a:lnTo>
                <a:lnTo>
                  <a:pt x="11757" y="1732"/>
                </a:lnTo>
                <a:lnTo>
                  <a:pt x="11755" y="1724"/>
                </a:lnTo>
                <a:lnTo>
                  <a:pt x="11791" y="1707"/>
                </a:lnTo>
                <a:lnTo>
                  <a:pt x="11823" y="1690"/>
                </a:lnTo>
                <a:lnTo>
                  <a:pt x="11853" y="1673"/>
                </a:lnTo>
                <a:lnTo>
                  <a:pt x="11879" y="1655"/>
                </a:lnTo>
                <a:lnTo>
                  <a:pt x="11903" y="1637"/>
                </a:lnTo>
                <a:lnTo>
                  <a:pt x="11923" y="1619"/>
                </a:lnTo>
                <a:lnTo>
                  <a:pt x="11933" y="1611"/>
                </a:lnTo>
                <a:lnTo>
                  <a:pt x="11941" y="1601"/>
                </a:lnTo>
                <a:lnTo>
                  <a:pt x="11948" y="1591"/>
                </a:lnTo>
                <a:lnTo>
                  <a:pt x="11955" y="1582"/>
                </a:lnTo>
                <a:lnTo>
                  <a:pt x="11972" y="1537"/>
                </a:lnTo>
                <a:lnTo>
                  <a:pt x="11967" y="1529"/>
                </a:lnTo>
                <a:lnTo>
                  <a:pt x="11960" y="1522"/>
                </a:lnTo>
                <a:lnTo>
                  <a:pt x="11951" y="1514"/>
                </a:lnTo>
                <a:lnTo>
                  <a:pt x="11940" y="1507"/>
                </a:lnTo>
                <a:lnTo>
                  <a:pt x="11928" y="1499"/>
                </a:lnTo>
                <a:lnTo>
                  <a:pt x="11916" y="1492"/>
                </a:lnTo>
                <a:lnTo>
                  <a:pt x="11900" y="1484"/>
                </a:lnTo>
                <a:lnTo>
                  <a:pt x="11885" y="1477"/>
                </a:lnTo>
                <a:lnTo>
                  <a:pt x="11868" y="1470"/>
                </a:lnTo>
                <a:lnTo>
                  <a:pt x="11850" y="1463"/>
                </a:lnTo>
                <a:lnTo>
                  <a:pt x="11830" y="1456"/>
                </a:lnTo>
                <a:lnTo>
                  <a:pt x="11809" y="1450"/>
                </a:lnTo>
                <a:lnTo>
                  <a:pt x="11787" y="1445"/>
                </a:lnTo>
                <a:lnTo>
                  <a:pt x="11764" y="1438"/>
                </a:lnTo>
                <a:lnTo>
                  <a:pt x="11739" y="1433"/>
                </a:lnTo>
                <a:lnTo>
                  <a:pt x="11714" y="1427"/>
                </a:lnTo>
                <a:lnTo>
                  <a:pt x="11672" y="1418"/>
                </a:lnTo>
                <a:lnTo>
                  <a:pt x="11678" y="1411"/>
                </a:lnTo>
                <a:lnTo>
                  <a:pt x="11691" y="1399"/>
                </a:lnTo>
                <a:lnTo>
                  <a:pt x="11705" y="1386"/>
                </a:lnTo>
                <a:lnTo>
                  <a:pt x="11710" y="1379"/>
                </a:lnTo>
                <a:lnTo>
                  <a:pt x="11693" y="1370"/>
                </a:lnTo>
                <a:lnTo>
                  <a:pt x="11675" y="1361"/>
                </a:lnTo>
                <a:lnTo>
                  <a:pt x="11656" y="1353"/>
                </a:lnTo>
                <a:lnTo>
                  <a:pt x="11635" y="1344"/>
                </a:lnTo>
                <a:lnTo>
                  <a:pt x="11591" y="1328"/>
                </a:lnTo>
                <a:lnTo>
                  <a:pt x="11545" y="1312"/>
                </a:lnTo>
                <a:lnTo>
                  <a:pt x="11497" y="1298"/>
                </a:lnTo>
                <a:lnTo>
                  <a:pt x="11446" y="1284"/>
                </a:lnTo>
                <a:lnTo>
                  <a:pt x="11393" y="1270"/>
                </a:lnTo>
                <a:lnTo>
                  <a:pt x="11341" y="1257"/>
                </a:lnTo>
                <a:lnTo>
                  <a:pt x="11288" y="1245"/>
                </a:lnTo>
                <a:lnTo>
                  <a:pt x="11234" y="1234"/>
                </a:lnTo>
                <a:lnTo>
                  <a:pt x="11182" y="1223"/>
                </a:lnTo>
                <a:lnTo>
                  <a:pt x="11129" y="1211"/>
                </a:lnTo>
                <a:lnTo>
                  <a:pt x="11079" y="1200"/>
                </a:lnTo>
                <a:lnTo>
                  <a:pt x="11030" y="1189"/>
                </a:lnTo>
                <a:lnTo>
                  <a:pt x="10983" y="1177"/>
                </a:lnTo>
                <a:lnTo>
                  <a:pt x="10939" y="1165"/>
                </a:lnTo>
                <a:lnTo>
                  <a:pt x="10931" y="1164"/>
                </a:lnTo>
                <a:lnTo>
                  <a:pt x="10912" y="1161"/>
                </a:lnTo>
                <a:lnTo>
                  <a:pt x="10885" y="1155"/>
                </a:lnTo>
                <a:lnTo>
                  <a:pt x="10855" y="1151"/>
                </a:lnTo>
                <a:lnTo>
                  <a:pt x="10824" y="1146"/>
                </a:lnTo>
                <a:lnTo>
                  <a:pt x="10797" y="1142"/>
                </a:lnTo>
                <a:lnTo>
                  <a:pt x="10778" y="1138"/>
                </a:lnTo>
                <a:lnTo>
                  <a:pt x="10770" y="1137"/>
                </a:lnTo>
                <a:lnTo>
                  <a:pt x="10747" y="1134"/>
                </a:lnTo>
                <a:lnTo>
                  <a:pt x="10722" y="1130"/>
                </a:lnTo>
                <a:lnTo>
                  <a:pt x="10695" y="1128"/>
                </a:lnTo>
                <a:lnTo>
                  <a:pt x="10667" y="1124"/>
                </a:lnTo>
                <a:lnTo>
                  <a:pt x="10638" y="1123"/>
                </a:lnTo>
                <a:lnTo>
                  <a:pt x="10608" y="1122"/>
                </a:lnTo>
                <a:lnTo>
                  <a:pt x="10577" y="1121"/>
                </a:lnTo>
                <a:lnTo>
                  <a:pt x="10545" y="1121"/>
                </a:lnTo>
                <a:lnTo>
                  <a:pt x="10477" y="1122"/>
                </a:lnTo>
                <a:lnTo>
                  <a:pt x="10405" y="1127"/>
                </a:lnTo>
                <a:lnTo>
                  <a:pt x="10331" y="1132"/>
                </a:lnTo>
                <a:lnTo>
                  <a:pt x="10255" y="1140"/>
                </a:lnTo>
                <a:lnTo>
                  <a:pt x="10245" y="1142"/>
                </a:lnTo>
                <a:lnTo>
                  <a:pt x="10220" y="1145"/>
                </a:lnTo>
                <a:lnTo>
                  <a:pt x="10186" y="1150"/>
                </a:lnTo>
                <a:lnTo>
                  <a:pt x="10145" y="1155"/>
                </a:lnTo>
                <a:lnTo>
                  <a:pt x="10105" y="1161"/>
                </a:lnTo>
                <a:lnTo>
                  <a:pt x="10071" y="1165"/>
                </a:lnTo>
                <a:lnTo>
                  <a:pt x="10046" y="1168"/>
                </a:lnTo>
                <a:lnTo>
                  <a:pt x="10036" y="1169"/>
                </a:lnTo>
                <a:lnTo>
                  <a:pt x="10003" y="1177"/>
                </a:lnTo>
                <a:lnTo>
                  <a:pt x="9970" y="1183"/>
                </a:lnTo>
                <a:lnTo>
                  <a:pt x="9937" y="1190"/>
                </a:lnTo>
                <a:lnTo>
                  <a:pt x="9903" y="1197"/>
                </a:lnTo>
                <a:lnTo>
                  <a:pt x="9941" y="1179"/>
                </a:lnTo>
                <a:lnTo>
                  <a:pt x="9976" y="1162"/>
                </a:lnTo>
                <a:lnTo>
                  <a:pt x="10010" y="1145"/>
                </a:lnTo>
                <a:lnTo>
                  <a:pt x="10040" y="1128"/>
                </a:lnTo>
                <a:lnTo>
                  <a:pt x="10067" y="1110"/>
                </a:lnTo>
                <a:lnTo>
                  <a:pt x="10091" y="1093"/>
                </a:lnTo>
                <a:lnTo>
                  <a:pt x="10113" y="1077"/>
                </a:lnTo>
                <a:lnTo>
                  <a:pt x="10132" y="1061"/>
                </a:lnTo>
                <a:lnTo>
                  <a:pt x="10140" y="1054"/>
                </a:lnTo>
                <a:lnTo>
                  <a:pt x="10147" y="1046"/>
                </a:lnTo>
                <a:lnTo>
                  <a:pt x="10154" y="1038"/>
                </a:lnTo>
                <a:lnTo>
                  <a:pt x="10159" y="1030"/>
                </a:lnTo>
                <a:lnTo>
                  <a:pt x="10164" y="1023"/>
                </a:lnTo>
                <a:lnTo>
                  <a:pt x="10168" y="1015"/>
                </a:lnTo>
                <a:lnTo>
                  <a:pt x="10171" y="1009"/>
                </a:lnTo>
                <a:lnTo>
                  <a:pt x="10173" y="1001"/>
                </a:lnTo>
                <a:lnTo>
                  <a:pt x="10174" y="994"/>
                </a:lnTo>
                <a:lnTo>
                  <a:pt x="10174" y="987"/>
                </a:lnTo>
                <a:lnTo>
                  <a:pt x="10174" y="981"/>
                </a:lnTo>
                <a:lnTo>
                  <a:pt x="10172" y="973"/>
                </a:lnTo>
                <a:lnTo>
                  <a:pt x="10170" y="968"/>
                </a:lnTo>
                <a:lnTo>
                  <a:pt x="10166" y="962"/>
                </a:lnTo>
                <a:lnTo>
                  <a:pt x="10161" y="955"/>
                </a:lnTo>
                <a:lnTo>
                  <a:pt x="10156" y="949"/>
                </a:lnTo>
                <a:lnTo>
                  <a:pt x="10145" y="940"/>
                </a:lnTo>
                <a:lnTo>
                  <a:pt x="10131" y="932"/>
                </a:lnTo>
                <a:lnTo>
                  <a:pt x="10115" y="923"/>
                </a:lnTo>
                <a:lnTo>
                  <a:pt x="10096" y="917"/>
                </a:lnTo>
                <a:lnTo>
                  <a:pt x="10075" y="910"/>
                </a:lnTo>
                <a:lnTo>
                  <a:pt x="10051" y="905"/>
                </a:lnTo>
                <a:lnTo>
                  <a:pt x="10027" y="899"/>
                </a:lnTo>
                <a:lnTo>
                  <a:pt x="10000" y="895"/>
                </a:lnTo>
                <a:lnTo>
                  <a:pt x="9971" y="892"/>
                </a:lnTo>
                <a:lnTo>
                  <a:pt x="9940" y="890"/>
                </a:lnTo>
                <a:lnTo>
                  <a:pt x="9906" y="888"/>
                </a:lnTo>
                <a:lnTo>
                  <a:pt x="9873" y="887"/>
                </a:lnTo>
                <a:lnTo>
                  <a:pt x="9837" y="887"/>
                </a:lnTo>
                <a:lnTo>
                  <a:pt x="9800" y="887"/>
                </a:lnTo>
                <a:lnTo>
                  <a:pt x="9761" y="888"/>
                </a:lnTo>
                <a:lnTo>
                  <a:pt x="9721" y="890"/>
                </a:lnTo>
                <a:lnTo>
                  <a:pt x="9680" y="892"/>
                </a:lnTo>
                <a:lnTo>
                  <a:pt x="9638" y="896"/>
                </a:lnTo>
                <a:lnTo>
                  <a:pt x="9594" y="901"/>
                </a:lnTo>
                <a:lnTo>
                  <a:pt x="9550" y="905"/>
                </a:lnTo>
                <a:lnTo>
                  <a:pt x="9505" y="911"/>
                </a:lnTo>
                <a:lnTo>
                  <a:pt x="9458" y="918"/>
                </a:lnTo>
                <a:lnTo>
                  <a:pt x="9412" y="924"/>
                </a:lnTo>
                <a:lnTo>
                  <a:pt x="9365" y="933"/>
                </a:lnTo>
                <a:lnTo>
                  <a:pt x="9317" y="941"/>
                </a:lnTo>
                <a:lnTo>
                  <a:pt x="9268" y="951"/>
                </a:lnTo>
                <a:lnTo>
                  <a:pt x="9220" y="961"/>
                </a:lnTo>
                <a:lnTo>
                  <a:pt x="9170" y="972"/>
                </a:lnTo>
                <a:lnTo>
                  <a:pt x="9121" y="984"/>
                </a:lnTo>
                <a:lnTo>
                  <a:pt x="9072" y="996"/>
                </a:lnTo>
                <a:lnTo>
                  <a:pt x="9022" y="1009"/>
                </a:lnTo>
                <a:lnTo>
                  <a:pt x="8973" y="1023"/>
                </a:lnTo>
                <a:lnTo>
                  <a:pt x="8841" y="1058"/>
                </a:lnTo>
                <a:lnTo>
                  <a:pt x="8708" y="1092"/>
                </a:lnTo>
                <a:lnTo>
                  <a:pt x="8577" y="1128"/>
                </a:lnTo>
                <a:lnTo>
                  <a:pt x="8447" y="1163"/>
                </a:lnTo>
                <a:lnTo>
                  <a:pt x="8318" y="1199"/>
                </a:lnTo>
                <a:lnTo>
                  <a:pt x="8190" y="1235"/>
                </a:lnTo>
                <a:lnTo>
                  <a:pt x="8062" y="1271"/>
                </a:lnTo>
                <a:lnTo>
                  <a:pt x="7935" y="1308"/>
                </a:lnTo>
                <a:lnTo>
                  <a:pt x="7808" y="1345"/>
                </a:lnTo>
                <a:lnTo>
                  <a:pt x="7681" y="1383"/>
                </a:lnTo>
                <a:lnTo>
                  <a:pt x="7557" y="1420"/>
                </a:lnTo>
                <a:lnTo>
                  <a:pt x="7431" y="1457"/>
                </a:lnTo>
                <a:lnTo>
                  <a:pt x="7306" y="1496"/>
                </a:lnTo>
                <a:lnTo>
                  <a:pt x="7182" y="1534"/>
                </a:lnTo>
                <a:lnTo>
                  <a:pt x="7057" y="1572"/>
                </a:lnTo>
                <a:lnTo>
                  <a:pt x="6934" y="1611"/>
                </a:lnTo>
                <a:lnTo>
                  <a:pt x="6883" y="1627"/>
                </a:lnTo>
                <a:lnTo>
                  <a:pt x="6832" y="1643"/>
                </a:lnTo>
                <a:lnTo>
                  <a:pt x="6781" y="1659"/>
                </a:lnTo>
                <a:lnTo>
                  <a:pt x="6731" y="1675"/>
                </a:lnTo>
                <a:lnTo>
                  <a:pt x="6679" y="1692"/>
                </a:lnTo>
                <a:lnTo>
                  <a:pt x="6628" y="1708"/>
                </a:lnTo>
                <a:lnTo>
                  <a:pt x="6578" y="1724"/>
                </a:lnTo>
                <a:lnTo>
                  <a:pt x="6527" y="1740"/>
                </a:lnTo>
                <a:lnTo>
                  <a:pt x="6476" y="1756"/>
                </a:lnTo>
                <a:lnTo>
                  <a:pt x="6425" y="1773"/>
                </a:lnTo>
                <a:lnTo>
                  <a:pt x="6375" y="1789"/>
                </a:lnTo>
                <a:lnTo>
                  <a:pt x="6324" y="1807"/>
                </a:lnTo>
                <a:lnTo>
                  <a:pt x="6274" y="1823"/>
                </a:lnTo>
                <a:lnTo>
                  <a:pt x="6223" y="1839"/>
                </a:lnTo>
                <a:lnTo>
                  <a:pt x="6173" y="1856"/>
                </a:lnTo>
                <a:lnTo>
                  <a:pt x="6122" y="1872"/>
                </a:lnTo>
                <a:lnTo>
                  <a:pt x="6215" y="1831"/>
                </a:lnTo>
                <a:lnTo>
                  <a:pt x="6307" y="1791"/>
                </a:lnTo>
                <a:lnTo>
                  <a:pt x="6400" y="1750"/>
                </a:lnTo>
                <a:lnTo>
                  <a:pt x="6492" y="1709"/>
                </a:lnTo>
                <a:lnTo>
                  <a:pt x="6584" y="1670"/>
                </a:lnTo>
                <a:lnTo>
                  <a:pt x="6676" y="1630"/>
                </a:lnTo>
                <a:lnTo>
                  <a:pt x="6767" y="1590"/>
                </a:lnTo>
                <a:lnTo>
                  <a:pt x="6857" y="1551"/>
                </a:lnTo>
                <a:lnTo>
                  <a:pt x="6869" y="1545"/>
                </a:lnTo>
                <a:lnTo>
                  <a:pt x="6879" y="1540"/>
                </a:lnTo>
                <a:lnTo>
                  <a:pt x="6887" y="1535"/>
                </a:lnTo>
                <a:lnTo>
                  <a:pt x="6894" y="1529"/>
                </a:lnTo>
                <a:lnTo>
                  <a:pt x="6897" y="1525"/>
                </a:lnTo>
                <a:lnTo>
                  <a:pt x="6899" y="1521"/>
                </a:lnTo>
                <a:lnTo>
                  <a:pt x="6899" y="1520"/>
                </a:lnTo>
                <a:lnTo>
                  <a:pt x="6899" y="1517"/>
                </a:lnTo>
                <a:lnTo>
                  <a:pt x="6898" y="1516"/>
                </a:lnTo>
                <a:lnTo>
                  <a:pt x="6897" y="1514"/>
                </a:lnTo>
                <a:lnTo>
                  <a:pt x="6908" y="1512"/>
                </a:lnTo>
                <a:lnTo>
                  <a:pt x="6920" y="1510"/>
                </a:lnTo>
                <a:lnTo>
                  <a:pt x="6933" y="1506"/>
                </a:lnTo>
                <a:lnTo>
                  <a:pt x="6944" y="1500"/>
                </a:lnTo>
                <a:lnTo>
                  <a:pt x="6973" y="1485"/>
                </a:lnTo>
                <a:lnTo>
                  <a:pt x="7005" y="1471"/>
                </a:lnTo>
                <a:lnTo>
                  <a:pt x="7037" y="1456"/>
                </a:lnTo>
                <a:lnTo>
                  <a:pt x="7070" y="1441"/>
                </a:lnTo>
                <a:lnTo>
                  <a:pt x="7104" y="1427"/>
                </a:lnTo>
                <a:lnTo>
                  <a:pt x="7139" y="1414"/>
                </a:lnTo>
                <a:lnTo>
                  <a:pt x="7174" y="1400"/>
                </a:lnTo>
                <a:lnTo>
                  <a:pt x="7211" y="1386"/>
                </a:lnTo>
                <a:lnTo>
                  <a:pt x="7224" y="1379"/>
                </a:lnTo>
                <a:lnTo>
                  <a:pt x="7232" y="1373"/>
                </a:lnTo>
                <a:lnTo>
                  <a:pt x="7234" y="1371"/>
                </a:lnTo>
                <a:lnTo>
                  <a:pt x="7234" y="1369"/>
                </a:lnTo>
                <a:lnTo>
                  <a:pt x="7232" y="1368"/>
                </a:lnTo>
                <a:lnTo>
                  <a:pt x="7229" y="1366"/>
                </a:lnTo>
                <a:lnTo>
                  <a:pt x="7224" y="1365"/>
                </a:lnTo>
                <a:lnTo>
                  <a:pt x="7217" y="1365"/>
                </a:lnTo>
                <a:lnTo>
                  <a:pt x="7210" y="1366"/>
                </a:lnTo>
                <a:lnTo>
                  <a:pt x="7202" y="1368"/>
                </a:lnTo>
                <a:lnTo>
                  <a:pt x="7186" y="1371"/>
                </a:lnTo>
                <a:lnTo>
                  <a:pt x="7171" y="1376"/>
                </a:lnTo>
                <a:lnTo>
                  <a:pt x="7135" y="1391"/>
                </a:lnTo>
                <a:lnTo>
                  <a:pt x="7097" y="1405"/>
                </a:lnTo>
                <a:lnTo>
                  <a:pt x="7060" y="1420"/>
                </a:lnTo>
                <a:lnTo>
                  <a:pt x="7025" y="1435"/>
                </a:lnTo>
                <a:lnTo>
                  <a:pt x="6991" y="1451"/>
                </a:lnTo>
                <a:lnTo>
                  <a:pt x="6956" y="1466"/>
                </a:lnTo>
                <a:lnTo>
                  <a:pt x="6923" y="1482"/>
                </a:lnTo>
                <a:lnTo>
                  <a:pt x="6891" y="1497"/>
                </a:lnTo>
                <a:lnTo>
                  <a:pt x="6884" y="1501"/>
                </a:lnTo>
                <a:lnTo>
                  <a:pt x="6880" y="1505"/>
                </a:lnTo>
                <a:lnTo>
                  <a:pt x="6877" y="1508"/>
                </a:lnTo>
                <a:lnTo>
                  <a:pt x="6876" y="1510"/>
                </a:lnTo>
                <a:lnTo>
                  <a:pt x="6856" y="1512"/>
                </a:lnTo>
                <a:lnTo>
                  <a:pt x="6835" y="1516"/>
                </a:lnTo>
                <a:lnTo>
                  <a:pt x="6811" y="1523"/>
                </a:lnTo>
                <a:lnTo>
                  <a:pt x="6787" y="1531"/>
                </a:lnTo>
                <a:lnTo>
                  <a:pt x="6721" y="1556"/>
                </a:lnTo>
                <a:lnTo>
                  <a:pt x="6653" y="1580"/>
                </a:lnTo>
                <a:lnTo>
                  <a:pt x="6587" y="1605"/>
                </a:lnTo>
                <a:lnTo>
                  <a:pt x="6520" y="1630"/>
                </a:lnTo>
                <a:lnTo>
                  <a:pt x="6454" y="1656"/>
                </a:lnTo>
                <a:lnTo>
                  <a:pt x="6388" y="1681"/>
                </a:lnTo>
                <a:lnTo>
                  <a:pt x="6322" y="1708"/>
                </a:lnTo>
                <a:lnTo>
                  <a:pt x="6258" y="1735"/>
                </a:lnTo>
                <a:lnTo>
                  <a:pt x="6192" y="1762"/>
                </a:lnTo>
                <a:lnTo>
                  <a:pt x="6128" y="1788"/>
                </a:lnTo>
                <a:lnTo>
                  <a:pt x="6063" y="1816"/>
                </a:lnTo>
                <a:lnTo>
                  <a:pt x="5999" y="1844"/>
                </a:lnTo>
                <a:lnTo>
                  <a:pt x="5935" y="1872"/>
                </a:lnTo>
                <a:lnTo>
                  <a:pt x="5871" y="1900"/>
                </a:lnTo>
                <a:lnTo>
                  <a:pt x="5808" y="1928"/>
                </a:lnTo>
                <a:lnTo>
                  <a:pt x="5744" y="1957"/>
                </a:lnTo>
                <a:lnTo>
                  <a:pt x="5702" y="1976"/>
                </a:lnTo>
                <a:lnTo>
                  <a:pt x="5660" y="1995"/>
                </a:lnTo>
                <a:lnTo>
                  <a:pt x="5619" y="2014"/>
                </a:lnTo>
                <a:lnTo>
                  <a:pt x="5577" y="2034"/>
                </a:lnTo>
                <a:lnTo>
                  <a:pt x="5535" y="2053"/>
                </a:lnTo>
                <a:lnTo>
                  <a:pt x="5493" y="2072"/>
                </a:lnTo>
                <a:lnTo>
                  <a:pt x="5451" y="2092"/>
                </a:lnTo>
                <a:lnTo>
                  <a:pt x="5410" y="2112"/>
                </a:lnTo>
                <a:lnTo>
                  <a:pt x="5380" y="2121"/>
                </a:lnTo>
                <a:lnTo>
                  <a:pt x="5349" y="2132"/>
                </a:lnTo>
                <a:lnTo>
                  <a:pt x="5319" y="2143"/>
                </a:lnTo>
                <a:lnTo>
                  <a:pt x="5289" y="2153"/>
                </a:lnTo>
                <a:lnTo>
                  <a:pt x="5259" y="2163"/>
                </a:lnTo>
                <a:lnTo>
                  <a:pt x="5229" y="2174"/>
                </a:lnTo>
                <a:lnTo>
                  <a:pt x="5198" y="2184"/>
                </a:lnTo>
                <a:lnTo>
                  <a:pt x="5168" y="2194"/>
                </a:lnTo>
                <a:lnTo>
                  <a:pt x="5238" y="2158"/>
                </a:lnTo>
                <a:lnTo>
                  <a:pt x="5308" y="2121"/>
                </a:lnTo>
                <a:lnTo>
                  <a:pt x="5379" y="2085"/>
                </a:lnTo>
                <a:lnTo>
                  <a:pt x="5452" y="2049"/>
                </a:lnTo>
                <a:lnTo>
                  <a:pt x="5524" y="2013"/>
                </a:lnTo>
                <a:lnTo>
                  <a:pt x="5598" y="1977"/>
                </a:lnTo>
                <a:lnTo>
                  <a:pt x="5672" y="1942"/>
                </a:lnTo>
                <a:lnTo>
                  <a:pt x="5747" y="1906"/>
                </a:lnTo>
                <a:lnTo>
                  <a:pt x="5829" y="1868"/>
                </a:lnTo>
                <a:lnTo>
                  <a:pt x="5911" y="1830"/>
                </a:lnTo>
                <a:lnTo>
                  <a:pt x="5991" y="1793"/>
                </a:lnTo>
                <a:lnTo>
                  <a:pt x="6072" y="1755"/>
                </a:lnTo>
                <a:lnTo>
                  <a:pt x="6153" y="1719"/>
                </a:lnTo>
                <a:lnTo>
                  <a:pt x="6233" y="1682"/>
                </a:lnTo>
                <a:lnTo>
                  <a:pt x="6314" y="1647"/>
                </a:lnTo>
                <a:lnTo>
                  <a:pt x="6394" y="1612"/>
                </a:lnTo>
                <a:lnTo>
                  <a:pt x="6476" y="1577"/>
                </a:lnTo>
                <a:lnTo>
                  <a:pt x="6558" y="1543"/>
                </a:lnTo>
                <a:lnTo>
                  <a:pt x="6640" y="1510"/>
                </a:lnTo>
                <a:lnTo>
                  <a:pt x="6723" y="1477"/>
                </a:lnTo>
                <a:lnTo>
                  <a:pt x="6808" y="1445"/>
                </a:lnTo>
                <a:lnTo>
                  <a:pt x="6893" y="1414"/>
                </a:lnTo>
                <a:lnTo>
                  <a:pt x="6980" y="1383"/>
                </a:lnTo>
                <a:lnTo>
                  <a:pt x="7068" y="1353"/>
                </a:lnTo>
                <a:lnTo>
                  <a:pt x="7085" y="1346"/>
                </a:lnTo>
                <a:lnTo>
                  <a:pt x="7097" y="1340"/>
                </a:lnTo>
                <a:lnTo>
                  <a:pt x="7100" y="1338"/>
                </a:lnTo>
                <a:lnTo>
                  <a:pt x="7102" y="1334"/>
                </a:lnTo>
                <a:lnTo>
                  <a:pt x="7103" y="1332"/>
                </a:lnTo>
                <a:lnTo>
                  <a:pt x="7102" y="1330"/>
                </a:lnTo>
                <a:lnTo>
                  <a:pt x="7100" y="1329"/>
                </a:lnTo>
                <a:lnTo>
                  <a:pt x="7096" y="1328"/>
                </a:lnTo>
                <a:lnTo>
                  <a:pt x="7089" y="1328"/>
                </a:lnTo>
                <a:lnTo>
                  <a:pt x="7083" y="1328"/>
                </a:lnTo>
                <a:lnTo>
                  <a:pt x="7068" y="1331"/>
                </a:lnTo>
                <a:lnTo>
                  <a:pt x="7051" y="1335"/>
                </a:lnTo>
                <a:lnTo>
                  <a:pt x="6959" y="1365"/>
                </a:lnTo>
                <a:lnTo>
                  <a:pt x="6869" y="1396"/>
                </a:lnTo>
                <a:lnTo>
                  <a:pt x="6781" y="1429"/>
                </a:lnTo>
                <a:lnTo>
                  <a:pt x="6693" y="1461"/>
                </a:lnTo>
                <a:lnTo>
                  <a:pt x="6607" y="1494"/>
                </a:lnTo>
                <a:lnTo>
                  <a:pt x="6521" y="1528"/>
                </a:lnTo>
                <a:lnTo>
                  <a:pt x="6436" y="1562"/>
                </a:lnTo>
                <a:lnTo>
                  <a:pt x="6352" y="1598"/>
                </a:lnTo>
                <a:lnTo>
                  <a:pt x="6269" y="1633"/>
                </a:lnTo>
                <a:lnTo>
                  <a:pt x="6187" y="1670"/>
                </a:lnTo>
                <a:lnTo>
                  <a:pt x="6104" y="1706"/>
                </a:lnTo>
                <a:lnTo>
                  <a:pt x="6023" y="1743"/>
                </a:lnTo>
                <a:lnTo>
                  <a:pt x="5942" y="1781"/>
                </a:lnTo>
                <a:lnTo>
                  <a:pt x="5861" y="1818"/>
                </a:lnTo>
                <a:lnTo>
                  <a:pt x="5782" y="1857"/>
                </a:lnTo>
                <a:lnTo>
                  <a:pt x="5701" y="1896"/>
                </a:lnTo>
                <a:lnTo>
                  <a:pt x="5611" y="1940"/>
                </a:lnTo>
                <a:lnTo>
                  <a:pt x="5520" y="1984"/>
                </a:lnTo>
                <a:lnTo>
                  <a:pt x="5429" y="2030"/>
                </a:lnTo>
                <a:lnTo>
                  <a:pt x="5338" y="2075"/>
                </a:lnTo>
                <a:lnTo>
                  <a:pt x="5247" y="2121"/>
                </a:lnTo>
                <a:lnTo>
                  <a:pt x="5157" y="2169"/>
                </a:lnTo>
                <a:lnTo>
                  <a:pt x="5065" y="2215"/>
                </a:lnTo>
                <a:lnTo>
                  <a:pt x="4973" y="2262"/>
                </a:lnTo>
                <a:lnTo>
                  <a:pt x="4971" y="2263"/>
                </a:lnTo>
                <a:lnTo>
                  <a:pt x="4969" y="2263"/>
                </a:lnTo>
                <a:lnTo>
                  <a:pt x="4919" y="2280"/>
                </a:lnTo>
                <a:lnTo>
                  <a:pt x="4871" y="2297"/>
                </a:lnTo>
                <a:lnTo>
                  <a:pt x="4822" y="2313"/>
                </a:lnTo>
                <a:lnTo>
                  <a:pt x="4775" y="2330"/>
                </a:lnTo>
                <a:lnTo>
                  <a:pt x="4727" y="2346"/>
                </a:lnTo>
                <a:lnTo>
                  <a:pt x="4680" y="2364"/>
                </a:lnTo>
                <a:lnTo>
                  <a:pt x="4631" y="2380"/>
                </a:lnTo>
                <a:lnTo>
                  <a:pt x="4584" y="2396"/>
                </a:lnTo>
                <a:lnTo>
                  <a:pt x="4642" y="2355"/>
                </a:lnTo>
                <a:lnTo>
                  <a:pt x="4701" y="2314"/>
                </a:lnTo>
                <a:lnTo>
                  <a:pt x="4759" y="2275"/>
                </a:lnTo>
                <a:lnTo>
                  <a:pt x="4818" y="2234"/>
                </a:lnTo>
                <a:lnTo>
                  <a:pt x="4878" y="2194"/>
                </a:lnTo>
                <a:lnTo>
                  <a:pt x="4937" y="2155"/>
                </a:lnTo>
                <a:lnTo>
                  <a:pt x="4998" y="2115"/>
                </a:lnTo>
                <a:lnTo>
                  <a:pt x="5058" y="2077"/>
                </a:lnTo>
                <a:lnTo>
                  <a:pt x="5221" y="2003"/>
                </a:lnTo>
                <a:lnTo>
                  <a:pt x="5385" y="1930"/>
                </a:lnTo>
                <a:lnTo>
                  <a:pt x="5550" y="1858"/>
                </a:lnTo>
                <a:lnTo>
                  <a:pt x="5716" y="1788"/>
                </a:lnTo>
                <a:lnTo>
                  <a:pt x="5883" y="1720"/>
                </a:lnTo>
                <a:lnTo>
                  <a:pt x="6050" y="1653"/>
                </a:lnTo>
                <a:lnTo>
                  <a:pt x="6219" y="1587"/>
                </a:lnTo>
                <a:lnTo>
                  <a:pt x="6388" y="1523"/>
                </a:lnTo>
                <a:lnTo>
                  <a:pt x="6558" y="1461"/>
                </a:lnTo>
                <a:lnTo>
                  <a:pt x="6728" y="1400"/>
                </a:lnTo>
                <a:lnTo>
                  <a:pt x="6899" y="1340"/>
                </a:lnTo>
                <a:lnTo>
                  <a:pt x="7071" y="1282"/>
                </a:lnTo>
                <a:lnTo>
                  <a:pt x="7243" y="1225"/>
                </a:lnTo>
                <a:lnTo>
                  <a:pt x="7416" y="1169"/>
                </a:lnTo>
                <a:lnTo>
                  <a:pt x="7590" y="1116"/>
                </a:lnTo>
                <a:lnTo>
                  <a:pt x="7764" y="1064"/>
                </a:lnTo>
                <a:lnTo>
                  <a:pt x="7781" y="1059"/>
                </a:lnTo>
                <a:lnTo>
                  <a:pt x="7796" y="1055"/>
                </a:lnTo>
                <a:lnTo>
                  <a:pt x="7809" y="1049"/>
                </a:lnTo>
                <a:lnTo>
                  <a:pt x="7821" y="1044"/>
                </a:lnTo>
                <a:lnTo>
                  <a:pt x="7830" y="1039"/>
                </a:lnTo>
                <a:lnTo>
                  <a:pt x="7836" y="1033"/>
                </a:lnTo>
                <a:lnTo>
                  <a:pt x="7838" y="1031"/>
                </a:lnTo>
                <a:lnTo>
                  <a:pt x="7839" y="1028"/>
                </a:lnTo>
                <a:lnTo>
                  <a:pt x="7839" y="1026"/>
                </a:lnTo>
                <a:lnTo>
                  <a:pt x="7839" y="1024"/>
                </a:lnTo>
                <a:lnTo>
                  <a:pt x="7838" y="1023"/>
                </a:lnTo>
                <a:lnTo>
                  <a:pt x="7836" y="1021"/>
                </a:lnTo>
                <a:lnTo>
                  <a:pt x="7833" y="1019"/>
                </a:lnTo>
                <a:lnTo>
                  <a:pt x="7830" y="1018"/>
                </a:lnTo>
                <a:lnTo>
                  <a:pt x="7820" y="1017"/>
                </a:lnTo>
                <a:lnTo>
                  <a:pt x="7808" y="1017"/>
                </a:lnTo>
                <a:lnTo>
                  <a:pt x="7794" y="1017"/>
                </a:lnTo>
                <a:lnTo>
                  <a:pt x="7779" y="1019"/>
                </a:lnTo>
                <a:lnTo>
                  <a:pt x="7763" y="1023"/>
                </a:lnTo>
                <a:lnTo>
                  <a:pt x="7746" y="1026"/>
                </a:lnTo>
                <a:lnTo>
                  <a:pt x="7644" y="1048"/>
                </a:lnTo>
                <a:lnTo>
                  <a:pt x="7542" y="1071"/>
                </a:lnTo>
                <a:lnTo>
                  <a:pt x="7440" y="1093"/>
                </a:lnTo>
                <a:lnTo>
                  <a:pt x="7338" y="1118"/>
                </a:lnTo>
                <a:lnTo>
                  <a:pt x="7237" y="1143"/>
                </a:lnTo>
                <a:lnTo>
                  <a:pt x="7135" y="1168"/>
                </a:lnTo>
                <a:lnTo>
                  <a:pt x="7034" y="1194"/>
                </a:lnTo>
                <a:lnTo>
                  <a:pt x="6933" y="1221"/>
                </a:lnTo>
                <a:lnTo>
                  <a:pt x="6832" y="1249"/>
                </a:lnTo>
                <a:lnTo>
                  <a:pt x="6731" y="1276"/>
                </a:lnTo>
                <a:lnTo>
                  <a:pt x="6631" y="1305"/>
                </a:lnTo>
                <a:lnTo>
                  <a:pt x="6531" y="1334"/>
                </a:lnTo>
                <a:lnTo>
                  <a:pt x="6430" y="1364"/>
                </a:lnTo>
                <a:lnTo>
                  <a:pt x="6331" y="1394"/>
                </a:lnTo>
                <a:lnTo>
                  <a:pt x="6231" y="1425"/>
                </a:lnTo>
                <a:lnTo>
                  <a:pt x="6131" y="1457"/>
                </a:lnTo>
                <a:lnTo>
                  <a:pt x="6157" y="1445"/>
                </a:lnTo>
                <a:lnTo>
                  <a:pt x="6183" y="1432"/>
                </a:lnTo>
                <a:lnTo>
                  <a:pt x="6208" y="1419"/>
                </a:lnTo>
                <a:lnTo>
                  <a:pt x="6234" y="1406"/>
                </a:lnTo>
                <a:lnTo>
                  <a:pt x="6261" y="1395"/>
                </a:lnTo>
                <a:lnTo>
                  <a:pt x="6288" y="1385"/>
                </a:lnTo>
                <a:lnTo>
                  <a:pt x="6315" y="1374"/>
                </a:lnTo>
                <a:lnTo>
                  <a:pt x="6342" y="1363"/>
                </a:lnTo>
                <a:lnTo>
                  <a:pt x="6405" y="1342"/>
                </a:lnTo>
                <a:lnTo>
                  <a:pt x="6468" y="1320"/>
                </a:lnTo>
                <a:lnTo>
                  <a:pt x="6532" y="1300"/>
                </a:lnTo>
                <a:lnTo>
                  <a:pt x="6596" y="1279"/>
                </a:lnTo>
                <a:lnTo>
                  <a:pt x="6660" y="1258"/>
                </a:lnTo>
                <a:lnTo>
                  <a:pt x="6724" y="1238"/>
                </a:lnTo>
                <a:lnTo>
                  <a:pt x="6787" y="1218"/>
                </a:lnTo>
                <a:lnTo>
                  <a:pt x="6852" y="1197"/>
                </a:lnTo>
                <a:lnTo>
                  <a:pt x="6916" y="1177"/>
                </a:lnTo>
                <a:lnTo>
                  <a:pt x="6981" y="1158"/>
                </a:lnTo>
                <a:lnTo>
                  <a:pt x="7045" y="1137"/>
                </a:lnTo>
                <a:lnTo>
                  <a:pt x="7110" y="1118"/>
                </a:lnTo>
                <a:lnTo>
                  <a:pt x="7175" y="1099"/>
                </a:lnTo>
                <a:lnTo>
                  <a:pt x="7240" y="1080"/>
                </a:lnTo>
                <a:lnTo>
                  <a:pt x="7304" y="1061"/>
                </a:lnTo>
                <a:lnTo>
                  <a:pt x="7370" y="1042"/>
                </a:lnTo>
                <a:lnTo>
                  <a:pt x="7395" y="1036"/>
                </a:lnTo>
                <a:lnTo>
                  <a:pt x="7417" y="1029"/>
                </a:lnTo>
                <a:lnTo>
                  <a:pt x="7440" y="1022"/>
                </a:lnTo>
                <a:lnTo>
                  <a:pt x="7461" y="1014"/>
                </a:lnTo>
                <a:lnTo>
                  <a:pt x="7482" y="1007"/>
                </a:lnTo>
                <a:lnTo>
                  <a:pt x="7500" y="999"/>
                </a:lnTo>
                <a:lnTo>
                  <a:pt x="7518" y="992"/>
                </a:lnTo>
                <a:lnTo>
                  <a:pt x="7534" y="984"/>
                </a:lnTo>
                <a:lnTo>
                  <a:pt x="7548" y="976"/>
                </a:lnTo>
                <a:lnTo>
                  <a:pt x="7561" y="968"/>
                </a:lnTo>
                <a:lnTo>
                  <a:pt x="7572" y="961"/>
                </a:lnTo>
                <a:lnTo>
                  <a:pt x="7581" y="953"/>
                </a:lnTo>
                <a:lnTo>
                  <a:pt x="7588" y="946"/>
                </a:lnTo>
                <a:lnTo>
                  <a:pt x="7593" y="939"/>
                </a:lnTo>
                <a:lnTo>
                  <a:pt x="7594" y="935"/>
                </a:lnTo>
                <a:lnTo>
                  <a:pt x="7595" y="932"/>
                </a:lnTo>
                <a:lnTo>
                  <a:pt x="7596" y="928"/>
                </a:lnTo>
                <a:lnTo>
                  <a:pt x="7596" y="925"/>
                </a:lnTo>
                <a:lnTo>
                  <a:pt x="7593" y="920"/>
                </a:lnTo>
                <a:lnTo>
                  <a:pt x="7588" y="916"/>
                </a:lnTo>
                <a:lnTo>
                  <a:pt x="7581" y="912"/>
                </a:lnTo>
                <a:lnTo>
                  <a:pt x="7572" y="909"/>
                </a:lnTo>
                <a:lnTo>
                  <a:pt x="7561" y="906"/>
                </a:lnTo>
                <a:lnTo>
                  <a:pt x="7548" y="905"/>
                </a:lnTo>
                <a:lnTo>
                  <a:pt x="7534" y="904"/>
                </a:lnTo>
                <a:lnTo>
                  <a:pt x="7518" y="903"/>
                </a:lnTo>
                <a:lnTo>
                  <a:pt x="7501" y="904"/>
                </a:lnTo>
                <a:lnTo>
                  <a:pt x="7483" y="905"/>
                </a:lnTo>
                <a:lnTo>
                  <a:pt x="7462" y="907"/>
                </a:lnTo>
                <a:lnTo>
                  <a:pt x="7442" y="909"/>
                </a:lnTo>
                <a:lnTo>
                  <a:pt x="7420" y="912"/>
                </a:lnTo>
                <a:lnTo>
                  <a:pt x="7398" y="917"/>
                </a:lnTo>
                <a:lnTo>
                  <a:pt x="7374" y="921"/>
                </a:lnTo>
                <a:lnTo>
                  <a:pt x="7350" y="927"/>
                </a:lnTo>
                <a:lnTo>
                  <a:pt x="7366" y="922"/>
                </a:lnTo>
                <a:lnTo>
                  <a:pt x="7381" y="917"/>
                </a:lnTo>
                <a:lnTo>
                  <a:pt x="7396" y="910"/>
                </a:lnTo>
                <a:lnTo>
                  <a:pt x="7411" y="905"/>
                </a:lnTo>
                <a:lnTo>
                  <a:pt x="7424" y="899"/>
                </a:lnTo>
                <a:lnTo>
                  <a:pt x="7433" y="894"/>
                </a:lnTo>
                <a:lnTo>
                  <a:pt x="7436" y="891"/>
                </a:lnTo>
                <a:lnTo>
                  <a:pt x="7437" y="889"/>
                </a:lnTo>
                <a:lnTo>
                  <a:pt x="7437" y="887"/>
                </a:lnTo>
                <a:lnTo>
                  <a:pt x="7435" y="886"/>
                </a:lnTo>
                <a:lnTo>
                  <a:pt x="7431" y="884"/>
                </a:lnTo>
                <a:lnTo>
                  <a:pt x="7425" y="884"/>
                </a:lnTo>
                <a:lnTo>
                  <a:pt x="7418" y="884"/>
                </a:lnTo>
                <a:lnTo>
                  <a:pt x="7411" y="886"/>
                </a:lnTo>
                <a:lnTo>
                  <a:pt x="7393" y="888"/>
                </a:lnTo>
                <a:lnTo>
                  <a:pt x="7377" y="892"/>
                </a:lnTo>
                <a:lnTo>
                  <a:pt x="7350" y="903"/>
                </a:lnTo>
                <a:lnTo>
                  <a:pt x="7324" y="912"/>
                </a:lnTo>
                <a:lnTo>
                  <a:pt x="7298" y="922"/>
                </a:lnTo>
                <a:lnTo>
                  <a:pt x="7271" y="933"/>
                </a:lnTo>
                <a:lnTo>
                  <a:pt x="7244" y="942"/>
                </a:lnTo>
                <a:lnTo>
                  <a:pt x="7218" y="953"/>
                </a:lnTo>
                <a:lnTo>
                  <a:pt x="7191" y="963"/>
                </a:lnTo>
                <a:lnTo>
                  <a:pt x="7166" y="973"/>
                </a:lnTo>
                <a:lnTo>
                  <a:pt x="7040" y="1007"/>
                </a:lnTo>
                <a:lnTo>
                  <a:pt x="6914" y="1041"/>
                </a:lnTo>
                <a:lnTo>
                  <a:pt x="6789" y="1077"/>
                </a:lnTo>
                <a:lnTo>
                  <a:pt x="6665" y="1114"/>
                </a:lnTo>
                <a:lnTo>
                  <a:pt x="6540" y="1152"/>
                </a:lnTo>
                <a:lnTo>
                  <a:pt x="6417" y="1191"/>
                </a:lnTo>
                <a:lnTo>
                  <a:pt x="6294" y="1231"/>
                </a:lnTo>
                <a:lnTo>
                  <a:pt x="6172" y="1272"/>
                </a:lnTo>
                <a:lnTo>
                  <a:pt x="6049" y="1315"/>
                </a:lnTo>
                <a:lnTo>
                  <a:pt x="5928" y="1358"/>
                </a:lnTo>
                <a:lnTo>
                  <a:pt x="5808" y="1403"/>
                </a:lnTo>
                <a:lnTo>
                  <a:pt x="5687" y="1448"/>
                </a:lnTo>
                <a:lnTo>
                  <a:pt x="5567" y="1494"/>
                </a:lnTo>
                <a:lnTo>
                  <a:pt x="5448" y="1541"/>
                </a:lnTo>
                <a:lnTo>
                  <a:pt x="5330" y="1589"/>
                </a:lnTo>
                <a:lnTo>
                  <a:pt x="5211" y="1638"/>
                </a:lnTo>
                <a:lnTo>
                  <a:pt x="5336" y="1581"/>
                </a:lnTo>
                <a:lnTo>
                  <a:pt x="5461" y="1524"/>
                </a:lnTo>
                <a:lnTo>
                  <a:pt x="5587" y="1468"/>
                </a:lnTo>
                <a:lnTo>
                  <a:pt x="5714" y="1414"/>
                </a:lnTo>
                <a:lnTo>
                  <a:pt x="5843" y="1361"/>
                </a:lnTo>
                <a:lnTo>
                  <a:pt x="5972" y="1309"/>
                </a:lnTo>
                <a:lnTo>
                  <a:pt x="6102" y="1257"/>
                </a:lnTo>
                <a:lnTo>
                  <a:pt x="6233" y="1208"/>
                </a:lnTo>
                <a:lnTo>
                  <a:pt x="6365" y="1159"/>
                </a:lnTo>
                <a:lnTo>
                  <a:pt x="6498" y="1112"/>
                </a:lnTo>
                <a:lnTo>
                  <a:pt x="6633" y="1065"/>
                </a:lnTo>
                <a:lnTo>
                  <a:pt x="6768" y="1021"/>
                </a:lnTo>
                <a:lnTo>
                  <a:pt x="6904" y="978"/>
                </a:lnTo>
                <a:lnTo>
                  <a:pt x="7040" y="935"/>
                </a:lnTo>
                <a:lnTo>
                  <a:pt x="7177" y="894"/>
                </a:lnTo>
                <a:lnTo>
                  <a:pt x="7316" y="855"/>
                </a:lnTo>
                <a:lnTo>
                  <a:pt x="7312" y="858"/>
                </a:lnTo>
                <a:lnTo>
                  <a:pt x="7309" y="860"/>
                </a:lnTo>
                <a:lnTo>
                  <a:pt x="7307" y="862"/>
                </a:lnTo>
                <a:lnTo>
                  <a:pt x="7307" y="864"/>
                </a:lnTo>
                <a:lnTo>
                  <a:pt x="7309" y="866"/>
                </a:lnTo>
                <a:lnTo>
                  <a:pt x="7312" y="867"/>
                </a:lnTo>
                <a:lnTo>
                  <a:pt x="7317" y="868"/>
                </a:lnTo>
                <a:lnTo>
                  <a:pt x="7324" y="868"/>
                </a:lnTo>
                <a:lnTo>
                  <a:pt x="7339" y="866"/>
                </a:lnTo>
                <a:lnTo>
                  <a:pt x="7356" y="862"/>
                </a:lnTo>
                <a:lnTo>
                  <a:pt x="7373" y="857"/>
                </a:lnTo>
                <a:lnTo>
                  <a:pt x="7386" y="851"/>
                </a:lnTo>
                <a:lnTo>
                  <a:pt x="7391" y="848"/>
                </a:lnTo>
                <a:lnTo>
                  <a:pt x="7393" y="845"/>
                </a:lnTo>
                <a:lnTo>
                  <a:pt x="7396" y="843"/>
                </a:lnTo>
                <a:lnTo>
                  <a:pt x="7395" y="841"/>
                </a:lnTo>
                <a:lnTo>
                  <a:pt x="7393" y="840"/>
                </a:lnTo>
                <a:lnTo>
                  <a:pt x="7389" y="838"/>
                </a:lnTo>
                <a:lnTo>
                  <a:pt x="7385" y="837"/>
                </a:lnTo>
                <a:lnTo>
                  <a:pt x="7378" y="837"/>
                </a:lnTo>
                <a:lnTo>
                  <a:pt x="7377" y="837"/>
                </a:lnTo>
                <a:lnTo>
                  <a:pt x="7451" y="817"/>
                </a:lnTo>
                <a:lnTo>
                  <a:pt x="7527" y="798"/>
                </a:lnTo>
                <a:lnTo>
                  <a:pt x="7602" y="778"/>
                </a:lnTo>
                <a:lnTo>
                  <a:pt x="7677" y="759"/>
                </a:lnTo>
                <a:lnTo>
                  <a:pt x="7753" y="741"/>
                </a:lnTo>
                <a:lnTo>
                  <a:pt x="7829" y="723"/>
                </a:lnTo>
                <a:lnTo>
                  <a:pt x="7905" y="706"/>
                </a:lnTo>
                <a:lnTo>
                  <a:pt x="7981" y="688"/>
                </a:lnTo>
                <a:lnTo>
                  <a:pt x="8058" y="671"/>
                </a:lnTo>
                <a:lnTo>
                  <a:pt x="8135" y="655"/>
                </a:lnTo>
                <a:lnTo>
                  <a:pt x="8212" y="640"/>
                </a:lnTo>
                <a:lnTo>
                  <a:pt x="8289" y="624"/>
                </a:lnTo>
                <a:lnTo>
                  <a:pt x="8367" y="610"/>
                </a:lnTo>
                <a:lnTo>
                  <a:pt x="8444" y="596"/>
                </a:lnTo>
                <a:lnTo>
                  <a:pt x="8522" y="582"/>
                </a:lnTo>
                <a:lnTo>
                  <a:pt x="8600" y="570"/>
                </a:lnTo>
                <a:lnTo>
                  <a:pt x="8617" y="565"/>
                </a:lnTo>
                <a:lnTo>
                  <a:pt x="8630" y="561"/>
                </a:lnTo>
                <a:lnTo>
                  <a:pt x="8635" y="559"/>
                </a:lnTo>
                <a:lnTo>
                  <a:pt x="8640" y="556"/>
                </a:lnTo>
                <a:lnTo>
                  <a:pt x="8642" y="554"/>
                </a:lnTo>
                <a:lnTo>
                  <a:pt x="8642" y="551"/>
                </a:lnTo>
                <a:lnTo>
                  <a:pt x="8640" y="549"/>
                </a:lnTo>
                <a:lnTo>
                  <a:pt x="8637" y="547"/>
                </a:lnTo>
                <a:lnTo>
                  <a:pt x="8631" y="547"/>
                </a:lnTo>
                <a:lnTo>
                  <a:pt x="8625" y="546"/>
                </a:lnTo>
                <a:lnTo>
                  <a:pt x="8609" y="547"/>
                </a:lnTo>
                <a:lnTo>
                  <a:pt x="8589" y="549"/>
                </a:lnTo>
                <a:lnTo>
                  <a:pt x="8459" y="572"/>
                </a:lnTo>
                <a:lnTo>
                  <a:pt x="8330" y="594"/>
                </a:lnTo>
                <a:lnTo>
                  <a:pt x="8202" y="620"/>
                </a:lnTo>
                <a:lnTo>
                  <a:pt x="8075" y="646"/>
                </a:lnTo>
                <a:lnTo>
                  <a:pt x="7948" y="674"/>
                </a:lnTo>
                <a:lnTo>
                  <a:pt x="7821" y="702"/>
                </a:lnTo>
                <a:lnTo>
                  <a:pt x="7695" y="732"/>
                </a:lnTo>
                <a:lnTo>
                  <a:pt x="7571" y="763"/>
                </a:lnTo>
                <a:lnTo>
                  <a:pt x="7446" y="797"/>
                </a:lnTo>
                <a:lnTo>
                  <a:pt x="7321" y="830"/>
                </a:lnTo>
                <a:lnTo>
                  <a:pt x="7199" y="865"/>
                </a:lnTo>
                <a:lnTo>
                  <a:pt x="7076" y="902"/>
                </a:lnTo>
                <a:lnTo>
                  <a:pt x="6954" y="939"/>
                </a:lnTo>
                <a:lnTo>
                  <a:pt x="6833" y="977"/>
                </a:lnTo>
                <a:lnTo>
                  <a:pt x="6712" y="1016"/>
                </a:lnTo>
                <a:lnTo>
                  <a:pt x="6593" y="1057"/>
                </a:lnTo>
                <a:lnTo>
                  <a:pt x="6474" y="1098"/>
                </a:lnTo>
                <a:lnTo>
                  <a:pt x="6356" y="1140"/>
                </a:lnTo>
                <a:lnTo>
                  <a:pt x="6237" y="1183"/>
                </a:lnTo>
                <a:lnTo>
                  <a:pt x="6120" y="1227"/>
                </a:lnTo>
                <a:lnTo>
                  <a:pt x="6004" y="1272"/>
                </a:lnTo>
                <a:lnTo>
                  <a:pt x="5889" y="1318"/>
                </a:lnTo>
                <a:lnTo>
                  <a:pt x="5774" y="1365"/>
                </a:lnTo>
                <a:lnTo>
                  <a:pt x="5660" y="1414"/>
                </a:lnTo>
                <a:lnTo>
                  <a:pt x="5548" y="1462"/>
                </a:lnTo>
                <a:lnTo>
                  <a:pt x="5435" y="1511"/>
                </a:lnTo>
                <a:lnTo>
                  <a:pt x="5323" y="1561"/>
                </a:lnTo>
                <a:lnTo>
                  <a:pt x="5212" y="1613"/>
                </a:lnTo>
                <a:lnTo>
                  <a:pt x="5103" y="1665"/>
                </a:lnTo>
                <a:lnTo>
                  <a:pt x="4994" y="1718"/>
                </a:lnTo>
                <a:lnTo>
                  <a:pt x="4886" y="1771"/>
                </a:lnTo>
                <a:lnTo>
                  <a:pt x="4778" y="1826"/>
                </a:lnTo>
                <a:lnTo>
                  <a:pt x="4755" y="1838"/>
                </a:lnTo>
                <a:lnTo>
                  <a:pt x="4730" y="1848"/>
                </a:lnTo>
                <a:lnTo>
                  <a:pt x="4706" y="1859"/>
                </a:lnTo>
                <a:lnTo>
                  <a:pt x="4683" y="1870"/>
                </a:lnTo>
                <a:lnTo>
                  <a:pt x="4658" y="1882"/>
                </a:lnTo>
                <a:lnTo>
                  <a:pt x="4634" y="1892"/>
                </a:lnTo>
                <a:lnTo>
                  <a:pt x="4611" y="1903"/>
                </a:lnTo>
                <a:lnTo>
                  <a:pt x="4587" y="1915"/>
                </a:lnTo>
                <a:lnTo>
                  <a:pt x="4586" y="1915"/>
                </a:lnTo>
                <a:lnTo>
                  <a:pt x="4572" y="1911"/>
                </a:lnTo>
                <a:lnTo>
                  <a:pt x="4556" y="1908"/>
                </a:lnTo>
                <a:lnTo>
                  <a:pt x="4539" y="1906"/>
                </a:lnTo>
                <a:lnTo>
                  <a:pt x="4519" y="1906"/>
                </a:lnTo>
                <a:lnTo>
                  <a:pt x="4499" y="1906"/>
                </a:lnTo>
                <a:lnTo>
                  <a:pt x="4476" y="1908"/>
                </a:lnTo>
                <a:lnTo>
                  <a:pt x="4453" y="1912"/>
                </a:lnTo>
                <a:lnTo>
                  <a:pt x="4427" y="1915"/>
                </a:lnTo>
                <a:lnTo>
                  <a:pt x="4504" y="1877"/>
                </a:lnTo>
                <a:lnTo>
                  <a:pt x="4582" y="1840"/>
                </a:lnTo>
                <a:lnTo>
                  <a:pt x="4658" y="1802"/>
                </a:lnTo>
                <a:lnTo>
                  <a:pt x="4735" y="1766"/>
                </a:lnTo>
                <a:lnTo>
                  <a:pt x="4814" y="1730"/>
                </a:lnTo>
                <a:lnTo>
                  <a:pt x="4891" y="1693"/>
                </a:lnTo>
                <a:lnTo>
                  <a:pt x="4970" y="1658"/>
                </a:lnTo>
                <a:lnTo>
                  <a:pt x="5048" y="1622"/>
                </a:lnTo>
                <a:lnTo>
                  <a:pt x="5126" y="1587"/>
                </a:lnTo>
                <a:lnTo>
                  <a:pt x="5205" y="1552"/>
                </a:lnTo>
                <a:lnTo>
                  <a:pt x="5283" y="1517"/>
                </a:lnTo>
                <a:lnTo>
                  <a:pt x="5363" y="1483"/>
                </a:lnTo>
                <a:lnTo>
                  <a:pt x="5442" y="1450"/>
                </a:lnTo>
                <a:lnTo>
                  <a:pt x="5522" y="1416"/>
                </a:lnTo>
                <a:lnTo>
                  <a:pt x="5602" y="1383"/>
                </a:lnTo>
                <a:lnTo>
                  <a:pt x="5682" y="1350"/>
                </a:lnTo>
                <a:lnTo>
                  <a:pt x="5751" y="1326"/>
                </a:lnTo>
                <a:lnTo>
                  <a:pt x="5819" y="1301"/>
                </a:lnTo>
                <a:lnTo>
                  <a:pt x="5887" y="1276"/>
                </a:lnTo>
                <a:lnTo>
                  <a:pt x="5956" y="1253"/>
                </a:lnTo>
                <a:lnTo>
                  <a:pt x="6026" y="1228"/>
                </a:lnTo>
                <a:lnTo>
                  <a:pt x="6095" y="1205"/>
                </a:lnTo>
                <a:lnTo>
                  <a:pt x="6163" y="1182"/>
                </a:lnTo>
                <a:lnTo>
                  <a:pt x="6233" y="1159"/>
                </a:lnTo>
                <a:lnTo>
                  <a:pt x="6302" y="1136"/>
                </a:lnTo>
                <a:lnTo>
                  <a:pt x="6372" y="1114"/>
                </a:lnTo>
                <a:lnTo>
                  <a:pt x="6442" y="1091"/>
                </a:lnTo>
                <a:lnTo>
                  <a:pt x="6511" y="1070"/>
                </a:lnTo>
                <a:lnTo>
                  <a:pt x="6581" y="1048"/>
                </a:lnTo>
                <a:lnTo>
                  <a:pt x="6651" y="1027"/>
                </a:lnTo>
                <a:lnTo>
                  <a:pt x="6722" y="1006"/>
                </a:lnTo>
                <a:lnTo>
                  <a:pt x="6793" y="984"/>
                </a:lnTo>
                <a:lnTo>
                  <a:pt x="6812" y="979"/>
                </a:lnTo>
                <a:lnTo>
                  <a:pt x="6830" y="971"/>
                </a:lnTo>
                <a:lnTo>
                  <a:pt x="6847" y="965"/>
                </a:lnTo>
                <a:lnTo>
                  <a:pt x="6859" y="957"/>
                </a:lnTo>
                <a:lnTo>
                  <a:pt x="6870" y="951"/>
                </a:lnTo>
                <a:lnTo>
                  <a:pt x="6879" y="944"/>
                </a:lnTo>
                <a:lnTo>
                  <a:pt x="6881" y="941"/>
                </a:lnTo>
                <a:lnTo>
                  <a:pt x="6883" y="938"/>
                </a:lnTo>
                <a:lnTo>
                  <a:pt x="6883" y="935"/>
                </a:lnTo>
                <a:lnTo>
                  <a:pt x="6883" y="933"/>
                </a:lnTo>
                <a:lnTo>
                  <a:pt x="6882" y="931"/>
                </a:lnTo>
                <a:lnTo>
                  <a:pt x="6880" y="928"/>
                </a:lnTo>
                <a:lnTo>
                  <a:pt x="6877" y="927"/>
                </a:lnTo>
                <a:lnTo>
                  <a:pt x="6872" y="926"/>
                </a:lnTo>
                <a:lnTo>
                  <a:pt x="6862" y="925"/>
                </a:lnTo>
                <a:lnTo>
                  <a:pt x="6848" y="925"/>
                </a:lnTo>
                <a:lnTo>
                  <a:pt x="6832" y="926"/>
                </a:lnTo>
                <a:lnTo>
                  <a:pt x="6813" y="929"/>
                </a:lnTo>
                <a:lnTo>
                  <a:pt x="6793" y="934"/>
                </a:lnTo>
                <a:lnTo>
                  <a:pt x="6772" y="939"/>
                </a:lnTo>
                <a:lnTo>
                  <a:pt x="6737" y="949"/>
                </a:lnTo>
                <a:lnTo>
                  <a:pt x="6703" y="959"/>
                </a:lnTo>
                <a:lnTo>
                  <a:pt x="6668" y="970"/>
                </a:lnTo>
                <a:lnTo>
                  <a:pt x="6634" y="980"/>
                </a:lnTo>
                <a:lnTo>
                  <a:pt x="6599" y="991"/>
                </a:lnTo>
                <a:lnTo>
                  <a:pt x="6564" y="1001"/>
                </a:lnTo>
                <a:lnTo>
                  <a:pt x="6530" y="1012"/>
                </a:lnTo>
                <a:lnTo>
                  <a:pt x="6495" y="1023"/>
                </a:lnTo>
                <a:lnTo>
                  <a:pt x="6520" y="1008"/>
                </a:lnTo>
                <a:lnTo>
                  <a:pt x="6540" y="994"/>
                </a:lnTo>
                <a:lnTo>
                  <a:pt x="6559" y="980"/>
                </a:lnTo>
                <a:lnTo>
                  <a:pt x="6574" y="966"/>
                </a:lnTo>
                <a:lnTo>
                  <a:pt x="6580" y="959"/>
                </a:lnTo>
                <a:lnTo>
                  <a:pt x="6586" y="953"/>
                </a:lnTo>
                <a:lnTo>
                  <a:pt x="6590" y="947"/>
                </a:lnTo>
                <a:lnTo>
                  <a:pt x="6593" y="941"/>
                </a:lnTo>
                <a:lnTo>
                  <a:pt x="6595" y="935"/>
                </a:lnTo>
                <a:lnTo>
                  <a:pt x="6596" y="929"/>
                </a:lnTo>
                <a:lnTo>
                  <a:pt x="6597" y="924"/>
                </a:lnTo>
                <a:lnTo>
                  <a:pt x="6596" y="920"/>
                </a:lnTo>
                <a:lnTo>
                  <a:pt x="6594" y="914"/>
                </a:lnTo>
                <a:lnTo>
                  <a:pt x="6592" y="910"/>
                </a:lnTo>
                <a:lnTo>
                  <a:pt x="6589" y="907"/>
                </a:lnTo>
                <a:lnTo>
                  <a:pt x="6584" y="904"/>
                </a:lnTo>
                <a:lnTo>
                  <a:pt x="6579" y="901"/>
                </a:lnTo>
                <a:lnTo>
                  <a:pt x="6573" y="897"/>
                </a:lnTo>
                <a:lnTo>
                  <a:pt x="6565" y="895"/>
                </a:lnTo>
                <a:lnTo>
                  <a:pt x="6558" y="893"/>
                </a:lnTo>
                <a:lnTo>
                  <a:pt x="6539" y="890"/>
                </a:lnTo>
                <a:lnTo>
                  <a:pt x="6519" y="888"/>
                </a:lnTo>
                <a:lnTo>
                  <a:pt x="6495" y="887"/>
                </a:lnTo>
                <a:lnTo>
                  <a:pt x="6469" y="888"/>
                </a:lnTo>
                <a:lnTo>
                  <a:pt x="6544" y="860"/>
                </a:lnTo>
                <a:lnTo>
                  <a:pt x="6619" y="832"/>
                </a:lnTo>
                <a:lnTo>
                  <a:pt x="6694" y="804"/>
                </a:lnTo>
                <a:lnTo>
                  <a:pt x="6768" y="776"/>
                </a:lnTo>
                <a:lnTo>
                  <a:pt x="6843" y="750"/>
                </a:lnTo>
                <a:lnTo>
                  <a:pt x="6919" y="723"/>
                </a:lnTo>
                <a:lnTo>
                  <a:pt x="6994" y="696"/>
                </a:lnTo>
                <a:lnTo>
                  <a:pt x="7069" y="669"/>
                </a:lnTo>
                <a:lnTo>
                  <a:pt x="7144" y="644"/>
                </a:lnTo>
                <a:lnTo>
                  <a:pt x="7219" y="618"/>
                </a:lnTo>
                <a:lnTo>
                  <a:pt x="7295" y="592"/>
                </a:lnTo>
                <a:lnTo>
                  <a:pt x="7370" y="566"/>
                </a:lnTo>
                <a:lnTo>
                  <a:pt x="7445" y="541"/>
                </a:lnTo>
                <a:lnTo>
                  <a:pt x="7520" y="516"/>
                </a:lnTo>
                <a:lnTo>
                  <a:pt x="7595" y="491"/>
                </a:lnTo>
                <a:lnTo>
                  <a:pt x="7671" y="467"/>
                </a:lnTo>
                <a:lnTo>
                  <a:pt x="7686" y="460"/>
                </a:lnTo>
                <a:lnTo>
                  <a:pt x="7695" y="455"/>
                </a:lnTo>
                <a:lnTo>
                  <a:pt x="7699" y="453"/>
                </a:lnTo>
                <a:lnTo>
                  <a:pt x="7699" y="451"/>
                </a:lnTo>
                <a:lnTo>
                  <a:pt x="7697" y="449"/>
                </a:lnTo>
                <a:lnTo>
                  <a:pt x="7695" y="448"/>
                </a:lnTo>
                <a:lnTo>
                  <a:pt x="7690" y="446"/>
                </a:lnTo>
                <a:lnTo>
                  <a:pt x="7685" y="445"/>
                </a:lnTo>
                <a:lnTo>
                  <a:pt x="7678" y="445"/>
                </a:lnTo>
                <a:lnTo>
                  <a:pt x="7670" y="446"/>
                </a:lnTo>
                <a:lnTo>
                  <a:pt x="7652" y="450"/>
                </a:lnTo>
                <a:lnTo>
                  <a:pt x="7635" y="454"/>
                </a:lnTo>
                <a:lnTo>
                  <a:pt x="7523" y="484"/>
                </a:lnTo>
                <a:lnTo>
                  <a:pt x="7413" y="515"/>
                </a:lnTo>
                <a:lnTo>
                  <a:pt x="7303" y="546"/>
                </a:lnTo>
                <a:lnTo>
                  <a:pt x="7194" y="578"/>
                </a:lnTo>
                <a:lnTo>
                  <a:pt x="7084" y="611"/>
                </a:lnTo>
                <a:lnTo>
                  <a:pt x="6977" y="645"/>
                </a:lnTo>
                <a:lnTo>
                  <a:pt x="6868" y="680"/>
                </a:lnTo>
                <a:lnTo>
                  <a:pt x="6761" y="714"/>
                </a:lnTo>
                <a:lnTo>
                  <a:pt x="6654" y="751"/>
                </a:lnTo>
                <a:lnTo>
                  <a:pt x="6548" y="787"/>
                </a:lnTo>
                <a:lnTo>
                  <a:pt x="6442" y="823"/>
                </a:lnTo>
                <a:lnTo>
                  <a:pt x="6336" y="861"/>
                </a:lnTo>
                <a:lnTo>
                  <a:pt x="6231" y="898"/>
                </a:lnTo>
                <a:lnTo>
                  <a:pt x="6127" y="937"/>
                </a:lnTo>
                <a:lnTo>
                  <a:pt x="6023" y="977"/>
                </a:lnTo>
                <a:lnTo>
                  <a:pt x="5918" y="1016"/>
                </a:lnTo>
                <a:lnTo>
                  <a:pt x="5832" y="1040"/>
                </a:lnTo>
                <a:lnTo>
                  <a:pt x="5746" y="1063"/>
                </a:lnTo>
                <a:lnTo>
                  <a:pt x="5660" y="1088"/>
                </a:lnTo>
                <a:lnTo>
                  <a:pt x="5576" y="1114"/>
                </a:lnTo>
                <a:lnTo>
                  <a:pt x="5490" y="1138"/>
                </a:lnTo>
                <a:lnTo>
                  <a:pt x="5405" y="1165"/>
                </a:lnTo>
                <a:lnTo>
                  <a:pt x="5319" y="1191"/>
                </a:lnTo>
                <a:lnTo>
                  <a:pt x="5234" y="1219"/>
                </a:lnTo>
                <a:lnTo>
                  <a:pt x="5148" y="1246"/>
                </a:lnTo>
                <a:lnTo>
                  <a:pt x="5062" y="1275"/>
                </a:lnTo>
                <a:lnTo>
                  <a:pt x="4976" y="1305"/>
                </a:lnTo>
                <a:lnTo>
                  <a:pt x="4890" y="1336"/>
                </a:lnTo>
                <a:lnTo>
                  <a:pt x="4803" y="1369"/>
                </a:lnTo>
                <a:lnTo>
                  <a:pt x="4716" y="1402"/>
                </a:lnTo>
                <a:lnTo>
                  <a:pt x="4629" y="1436"/>
                </a:lnTo>
                <a:lnTo>
                  <a:pt x="4541" y="1471"/>
                </a:lnTo>
                <a:lnTo>
                  <a:pt x="4478" y="1498"/>
                </a:lnTo>
                <a:lnTo>
                  <a:pt x="4413" y="1525"/>
                </a:lnTo>
                <a:lnTo>
                  <a:pt x="4351" y="1553"/>
                </a:lnTo>
                <a:lnTo>
                  <a:pt x="4288" y="1581"/>
                </a:lnTo>
                <a:lnTo>
                  <a:pt x="4226" y="1608"/>
                </a:lnTo>
                <a:lnTo>
                  <a:pt x="4165" y="1637"/>
                </a:lnTo>
                <a:lnTo>
                  <a:pt x="4104" y="1666"/>
                </a:lnTo>
                <a:lnTo>
                  <a:pt x="4044" y="1695"/>
                </a:lnTo>
                <a:lnTo>
                  <a:pt x="3983" y="1725"/>
                </a:lnTo>
                <a:lnTo>
                  <a:pt x="3924" y="1755"/>
                </a:lnTo>
                <a:lnTo>
                  <a:pt x="3865" y="1786"/>
                </a:lnTo>
                <a:lnTo>
                  <a:pt x="3806" y="1817"/>
                </a:lnTo>
                <a:lnTo>
                  <a:pt x="3748" y="1848"/>
                </a:lnTo>
                <a:lnTo>
                  <a:pt x="3690" y="1879"/>
                </a:lnTo>
                <a:lnTo>
                  <a:pt x="3633" y="1912"/>
                </a:lnTo>
                <a:lnTo>
                  <a:pt x="3576" y="1944"/>
                </a:lnTo>
                <a:lnTo>
                  <a:pt x="3519" y="1977"/>
                </a:lnTo>
                <a:lnTo>
                  <a:pt x="3463" y="2010"/>
                </a:lnTo>
                <a:lnTo>
                  <a:pt x="3407" y="2043"/>
                </a:lnTo>
                <a:lnTo>
                  <a:pt x="3352" y="2077"/>
                </a:lnTo>
                <a:lnTo>
                  <a:pt x="3297" y="2111"/>
                </a:lnTo>
                <a:lnTo>
                  <a:pt x="3242" y="2146"/>
                </a:lnTo>
                <a:lnTo>
                  <a:pt x="3187" y="2180"/>
                </a:lnTo>
                <a:lnTo>
                  <a:pt x="3134" y="2216"/>
                </a:lnTo>
                <a:lnTo>
                  <a:pt x="3080" y="2251"/>
                </a:lnTo>
                <a:lnTo>
                  <a:pt x="3026" y="2288"/>
                </a:lnTo>
                <a:lnTo>
                  <a:pt x="2973" y="2324"/>
                </a:lnTo>
                <a:lnTo>
                  <a:pt x="2921" y="2361"/>
                </a:lnTo>
                <a:lnTo>
                  <a:pt x="2868" y="2399"/>
                </a:lnTo>
                <a:lnTo>
                  <a:pt x="2815" y="2436"/>
                </a:lnTo>
                <a:lnTo>
                  <a:pt x="2764" y="2475"/>
                </a:lnTo>
                <a:lnTo>
                  <a:pt x="2712" y="2513"/>
                </a:lnTo>
                <a:lnTo>
                  <a:pt x="2633" y="2565"/>
                </a:lnTo>
                <a:lnTo>
                  <a:pt x="2553" y="2617"/>
                </a:lnTo>
                <a:lnTo>
                  <a:pt x="2475" y="2672"/>
                </a:lnTo>
                <a:lnTo>
                  <a:pt x="2398" y="2729"/>
                </a:lnTo>
                <a:lnTo>
                  <a:pt x="2359" y="2758"/>
                </a:lnTo>
                <a:lnTo>
                  <a:pt x="2320" y="2787"/>
                </a:lnTo>
                <a:lnTo>
                  <a:pt x="2283" y="2818"/>
                </a:lnTo>
                <a:lnTo>
                  <a:pt x="2245" y="2848"/>
                </a:lnTo>
                <a:lnTo>
                  <a:pt x="2207" y="2880"/>
                </a:lnTo>
                <a:lnTo>
                  <a:pt x="2170" y="2912"/>
                </a:lnTo>
                <a:lnTo>
                  <a:pt x="2133" y="2944"/>
                </a:lnTo>
                <a:lnTo>
                  <a:pt x="2096" y="2978"/>
                </a:lnTo>
                <a:lnTo>
                  <a:pt x="2101" y="2965"/>
                </a:lnTo>
                <a:lnTo>
                  <a:pt x="2105" y="2955"/>
                </a:lnTo>
                <a:lnTo>
                  <a:pt x="2107" y="2944"/>
                </a:lnTo>
                <a:lnTo>
                  <a:pt x="2110" y="2934"/>
                </a:lnTo>
                <a:lnTo>
                  <a:pt x="2109" y="2927"/>
                </a:lnTo>
                <a:lnTo>
                  <a:pt x="2107" y="2919"/>
                </a:lnTo>
                <a:lnTo>
                  <a:pt x="2104" y="2914"/>
                </a:lnTo>
                <a:lnTo>
                  <a:pt x="2100" y="2909"/>
                </a:lnTo>
                <a:lnTo>
                  <a:pt x="2093" y="2907"/>
                </a:lnTo>
                <a:lnTo>
                  <a:pt x="2085" y="2905"/>
                </a:lnTo>
                <a:lnTo>
                  <a:pt x="2150" y="2847"/>
                </a:lnTo>
                <a:lnTo>
                  <a:pt x="2217" y="2791"/>
                </a:lnTo>
                <a:lnTo>
                  <a:pt x="2284" y="2736"/>
                </a:lnTo>
                <a:lnTo>
                  <a:pt x="2351" y="2683"/>
                </a:lnTo>
                <a:lnTo>
                  <a:pt x="2419" y="2631"/>
                </a:lnTo>
                <a:lnTo>
                  <a:pt x="2488" y="2581"/>
                </a:lnTo>
                <a:lnTo>
                  <a:pt x="2558" y="2532"/>
                </a:lnTo>
                <a:lnTo>
                  <a:pt x="2627" y="2483"/>
                </a:lnTo>
                <a:lnTo>
                  <a:pt x="2709" y="2429"/>
                </a:lnTo>
                <a:lnTo>
                  <a:pt x="2791" y="2375"/>
                </a:lnTo>
                <a:lnTo>
                  <a:pt x="2871" y="2324"/>
                </a:lnTo>
                <a:lnTo>
                  <a:pt x="2954" y="2273"/>
                </a:lnTo>
                <a:lnTo>
                  <a:pt x="3036" y="2222"/>
                </a:lnTo>
                <a:lnTo>
                  <a:pt x="3117" y="2173"/>
                </a:lnTo>
                <a:lnTo>
                  <a:pt x="3199" y="2125"/>
                </a:lnTo>
                <a:lnTo>
                  <a:pt x="3282" y="2077"/>
                </a:lnTo>
                <a:lnTo>
                  <a:pt x="3363" y="2029"/>
                </a:lnTo>
                <a:lnTo>
                  <a:pt x="3446" y="1983"/>
                </a:lnTo>
                <a:lnTo>
                  <a:pt x="3529" y="1937"/>
                </a:lnTo>
                <a:lnTo>
                  <a:pt x="3612" y="1892"/>
                </a:lnTo>
                <a:lnTo>
                  <a:pt x="3694" y="1847"/>
                </a:lnTo>
                <a:lnTo>
                  <a:pt x="3777" y="1803"/>
                </a:lnTo>
                <a:lnTo>
                  <a:pt x="3860" y="1759"/>
                </a:lnTo>
                <a:lnTo>
                  <a:pt x="3943" y="1717"/>
                </a:lnTo>
                <a:lnTo>
                  <a:pt x="4025" y="1674"/>
                </a:lnTo>
                <a:lnTo>
                  <a:pt x="4109" y="1632"/>
                </a:lnTo>
                <a:lnTo>
                  <a:pt x="4192" y="1590"/>
                </a:lnTo>
                <a:lnTo>
                  <a:pt x="4276" y="1549"/>
                </a:lnTo>
                <a:lnTo>
                  <a:pt x="4359" y="1508"/>
                </a:lnTo>
                <a:lnTo>
                  <a:pt x="4443" y="1468"/>
                </a:lnTo>
                <a:lnTo>
                  <a:pt x="4527" y="1427"/>
                </a:lnTo>
                <a:lnTo>
                  <a:pt x="4611" y="1388"/>
                </a:lnTo>
                <a:lnTo>
                  <a:pt x="4695" y="1349"/>
                </a:lnTo>
                <a:lnTo>
                  <a:pt x="4778" y="1310"/>
                </a:lnTo>
                <a:lnTo>
                  <a:pt x="4863" y="1271"/>
                </a:lnTo>
                <a:lnTo>
                  <a:pt x="4947" y="1234"/>
                </a:lnTo>
                <a:lnTo>
                  <a:pt x="5032" y="1196"/>
                </a:lnTo>
                <a:lnTo>
                  <a:pt x="5117" y="1159"/>
                </a:lnTo>
                <a:lnTo>
                  <a:pt x="5202" y="1121"/>
                </a:lnTo>
                <a:lnTo>
                  <a:pt x="5287" y="1085"/>
                </a:lnTo>
                <a:lnTo>
                  <a:pt x="5371" y="1048"/>
                </a:lnTo>
                <a:lnTo>
                  <a:pt x="5457" y="1012"/>
                </a:lnTo>
                <a:lnTo>
                  <a:pt x="5543" y="977"/>
                </a:lnTo>
                <a:lnTo>
                  <a:pt x="5629" y="941"/>
                </a:lnTo>
                <a:lnTo>
                  <a:pt x="5715" y="907"/>
                </a:lnTo>
                <a:lnTo>
                  <a:pt x="5801" y="872"/>
                </a:lnTo>
                <a:lnTo>
                  <a:pt x="5887" y="837"/>
                </a:lnTo>
                <a:lnTo>
                  <a:pt x="5974" y="804"/>
                </a:lnTo>
                <a:lnTo>
                  <a:pt x="6061" y="771"/>
                </a:lnTo>
                <a:lnTo>
                  <a:pt x="6148" y="738"/>
                </a:lnTo>
                <a:lnTo>
                  <a:pt x="6235" y="705"/>
                </a:lnTo>
                <a:lnTo>
                  <a:pt x="6323" y="672"/>
                </a:lnTo>
                <a:lnTo>
                  <a:pt x="6411" y="640"/>
                </a:lnTo>
                <a:lnTo>
                  <a:pt x="6500" y="609"/>
                </a:lnTo>
                <a:lnTo>
                  <a:pt x="6588" y="577"/>
                </a:lnTo>
                <a:lnTo>
                  <a:pt x="6677" y="547"/>
                </a:lnTo>
                <a:lnTo>
                  <a:pt x="6765" y="516"/>
                </a:lnTo>
                <a:lnTo>
                  <a:pt x="6855" y="486"/>
                </a:lnTo>
                <a:lnTo>
                  <a:pt x="6944" y="457"/>
                </a:lnTo>
                <a:lnTo>
                  <a:pt x="7035" y="427"/>
                </a:lnTo>
                <a:lnTo>
                  <a:pt x="7125" y="399"/>
                </a:lnTo>
                <a:lnTo>
                  <a:pt x="7215" y="370"/>
                </a:lnTo>
                <a:lnTo>
                  <a:pt x="7306" y="343"/>
                </a:lnTo>
                <a:lnTo>
                  <a:pt x="7398" y="316"/>
                </a:lnTo>
                <a:lnTo>
                  <a:pt x="7489" y="289"/>
                </a:lnTo>
                <a:lnTo>
                  <a:pt x="7581" y="262"/>
                </a:lnTo>
                <a:lnTo>
                  <a:pt x="7674" y="237"/>
                </a:lnTo>
                <a:lnTo>
                  <a:pt x="7766" y="211"/>
                </a:lnTo>
                <a:lnTo>
                  <a:pt x="7860" y="186"/>
                </a:lnTo>
                <a:lnTo>
                  <a:pt x="7953" y="162"/>
                </a:lnTo>
                <a:lnTo>
                  <a:pt x="8048" y="138"/>
                </a:lnTo>
                <a:lnTo>
                  <a:pt x="8142" y="114"/>
                </a:lnTo>
                <a:lnTo>
                  <a:pt x="8188" y="103"/>
                </a:lnTo>
                <a:lnTo>
                  <a:pt x="8230" y="91"/>
                </a:lnTo>
                <a:lnTo>
                  <a:pt x="8250" y="84"/>
                </a:lnTo>
                <a:lnTo>
                  <a:pt x="8267" y="78"/>
                </a:lnTo>
                <a:lnTo>
                  <a:pt x="8283" y="72"/>
                </a:lnTo>
                <a:lnTo>
                  <a:pt x="8297" y="64"/>
                </a:lnTo>
                <a:lnTo>
                  <a:pt x="8310" y="58"/>
                </a:lnTo>
                <a:lnTo>
                  <a:pt x="8320" y="51"/>
                </a:lnTo>
                <a:lnTo>
                  <a:pt x="8328" y="46"/>
                </a:lnTo>
                <a:lnTo>
                  <a:pt x="8335" y="39"/>
                </a:lnTo>
                <a:lnTo>
                  <a:pt x="8339" y="33"/>
                </a:lnTo>
                <a:lnTo>
                  <a:pt x="8341" y="28"/>
                </a:lnTo>
                <a:lnTo>
                  <a:pt x="8341" y="26"/>
                </a:lnTo>
                <a:lnTo>
                  <a:pt x="8340" y="22"/>
                </a:lnTo>
                <a:lnTo>
                  <a:pt x="8339" y="20"/>
                </a:lnTo>
                <a:lnTo>
                  <a:pt x="8337" y="18"/>
                </a:lnTo>
                <a:lnTo>
                  <a:pt x="8331" y="13"/>
                </a:lnTo>
                <a:lnTo>
                  <a:pt x="8324" y="9"/>
                </a:lnTo>
                <a:lnTo>
                  <a:pt x="8313" y="6"/>
                </a:lnTo>
                <a:lnTo>
                  <a:pt x="8301" y="4"/>
                </a:lnTo>
                <a:lnTo>
                  <a:pt x="8287" y="2"/>
                </a:lnTo>
                <a:lnTo>
                  <a:pt x="8272" y="1"/>
                </a:lnTo>
                <a:lnTo>
                  <a:pt x="8255" y="0"/>
                </a:lnTo>
                <a:lnTo>
                  <a:pt x="8236" y="1"/>
                </a:lnTo>
                <a:lnTo>
                  <a:pt x="8216" y="1"/>
                </a:lnTo>
                <a:lnTo>
                  <a:pt x="8195" y="2"/>
                </a:lnTo>
                <a:lnTo>
                  <a:pt x="8173" y="4"/>
                </a:lnTo>
                <a:lnTo>
                  <a:pt x="8150" y="7"/>
                </a:lnTo>
                <a:lnTo>
                  <a:pt x="8127" y="11"/>
                </a:lnTo>
                <a:lnTo>
                  <a:pt x="8103" y="15"/>
                </a:lnTo>
                <a:lnTo>
                  <a:pt x="8079" y="19"/>
                </a:lnTo>
                <a:lnTo>
                  <a:pt x="8054" y="24"/>
                </a:lnTo>
                <a:lnTo>
                  <a:pt x="7962" y="44"/>
                </a:lnTo>
                <a:lnTo>
                  <a:pt x="7870" y="63"/>
                </a:lnTo>
                <a:lnTo>
                  <a:pt x="7779" y="83"/>
                </a:lnTo>
                <a:lnTo>
                  <a:pt x="7689" y="105"/>
                </a:lnTo>
                <a:lnTo>
                  <a:pt x="7600" y="126"/>
                </a:lnTo>
                <a:lnTo>
                  <a:pt x="7511" y="149"/>
                </a:lnTo>
                <a:lnTo>
                  <a:pt x="7422" y="171"/>
                </a:lnTo>
                <a:lnTo>
                  <a:pt x="7335" y="195"/>
                </a:lnTo>
                <a:lnTo>
                  <a:pt x="7248" y="219"/>
                </a:lnTo>
                <a:lnTo>
                  <a:pt x="7162" y="244"/>
                </a:lnTo>
                <a:lnTo>
                  <a:pt x="7076" y="269"/>
                </a:lnTo>
                <a:lnTo>
                  <a:pt x="6991" y="294"/>
                </a:lnTo>
                <a:lnTo>
                  <a:pt x="6906" y="321"/>
                </a:lnTo>
                <a:lnTo>
                  <a:pt x="6822" y="348"/>
                </a:lnTo>
                <a:lnTo>
                  <a:pt x="6737" y="376"/>
                </a:lnTo>
                <a:lnTo>
                  <a:pt x="6653" y="404"/>
                </a:lnTo>
                <a:lnTo>
                  <a:pt x="6570" y="431"/>
                </a:lnTo>
                <a:lnTo>
                  <a:pt x="6487" y="460"/>
                </a:lnTo>
                <a:lnTo>
                  <a:pt x="6404" y="490"/>
                </a:lnTo>
                <a:lnTo>
                  <a:pt x="6321" y="520"/>
                </a:lnTo>
                <a:lnTo>
                  <a:pt x="6238" y="550"/>
                </a:lnTo>
                <a:lnTo>
                  <a:pt x="6156" y="581"/>
                </a:lnTo>
                <a:lnTo>
                  <a:pt x="6073" y="612"/>
                </a:lnTo>
                <a:lnTo>
                  <a:pt x="5991" y="645"/>
                </a:lnTo>
                <a:lnTo>
                  <a:pt x="5909" y="677"/>
                </a:lnTo>
                <a:lnTo>
                  <a:pt x="5826" y="710"/>
                </a:lnTo>
                <a:lnTo>
                  <a:pt x="5744" y="743"/>
                </a:lnTo>
                <a:lnTo>
                  <a:pt x="5662" y="777"/>
                </a:lnTo>
                <a:lnTo>
                  <a:pt x="5579" y="812"/>
                </a:lnTo>
                <a:lnTo>
                  <a:pt x="5497" y="847"/>
                </a:lnTo>
                <a:lnTo>
                  <a:pt x="5414" y="882"/>
                </a:lnTo>
                <a:lnTo>
                  <a:pt x="5331" y="919"/>
                </a:lnTo>
                <a:lnTo>
                  <a:pt x="5273" y="944"/>
                </a:lnTo>
                <a:lnTo>
                  <a:pt x="5215" y="970"/>
                </a:lnTo>
                <a:lnTo>
                  <a:pt x="5157" y="996"/>
                </a:lnTo>
                <a:lnTo>
                  <a:pt x="5099" y="1022"/>
                </a:lnTo>
                <a:lnTo>
                  <a:pt x="5043" y="1047"/>
                </a:lnTo>
                <a:lnTo>
                  <a:pt x="4986" y="1073"/>
                </a:lnTo>
                <a:lnTo>
                  <a:pt x="4930" y="1100"/>
                </a:lnTo>
                <a:lnTo>
                  <a:pt x="4874" y="1125"/>
                </a:lnTo>
                <a:lnTo>
                  <a:pt x="4819" y="1151"/>
                </a:lnTo>
                <a:lnTo>
                  <a:pt x="4763" y="1177"/>
                </a:lnTo>
                <a:lnTo>
                  <a:pt x="4709" y="1204"/>
                </a:lnTo>
                <a:lnTo>
                  <a:pt x="4655" y="1229"/>
                </a:lnTo>
                <a:lnTo>
                  <a:pt x="4600" y="1256"/>
                </a:lnTo>
                <a:lnTo>
                  <a:pt x="4546" y="1282"/>
                </a:lnTo>
                <a:lnTo>
                  <a:pt x="4492" y="1309"/>
                </a:lnTo>
                <a:lnTo>
                  <a:pt x="4438" y="1335"/>
                </a:lnTo>
                <a:lnTo>
                  <a:pt x="4384" y="1362"/>
                </a:lnTo>
                <a:lnTo>
                  <a:pt x="4330" y="1389"/>
                </a:lnTo>
                <a:lnTo>
                  <a:pt x="4277" y="1416"/>
                </a:lnTo>
                <a:lnTo>
                  <a:pt x="4223" y="1444"/>
                </a:lnTo>
                <a:lnTo>
                  <a:pt x="4169" y="1471"/>
                </a:lnTo>
                <a:lnTo>
                  <a:pt x="4115" y="1499"/>
                </a:lnTo>
                <a:lnTo>
                  <a:pt x="4062" y="1527"/>
                </a:lnTo>
                <a:lnTo>
                  <a:pt x="4008" y="1556"/>
                </a:lnTo>
                <a:lnTo>
                  <a:pt x="3954" y="1584"/>
                </a:lnTo>
                <a:lnTo>
                  <a:pt x="3900" y="1614"/>
                </a:lnTo>
                <a:lnTo>
                  <a:pt x="3846" y="1643"/>
                </a:lnTo>
                <a:lnTo>
                  <a:pt x="3791" y="1673"/>
                </a:lnTo>
                <a:lnTo>
                  <a:pt x="3736" y="1703"/>
                </a:lnTo>
                <a:lnTo>
                  <a:pt x="3681" y="1734"/>
                </a:lnTo>
                <a:lnTo>
                  <a:pt x="3626" y="1765"/>
                </a:lnTo>
                <a:lnTo>
                  <a:pt x="3571" y="1796"/>
                </a:lnTo>
                <a:lnTo>
                  <a:pt x="3505" y="1833"/>
                </a:lnTo>
                <a:lnTo>
                  <a:pt x="3441" y="1871"/>
                </a:lnTo>
                <a:lnTo>
                  <a:pt x="3376" y="1908"/>
                </a:lnTo>
                <a:lnTo>
                  <a:pt x="3313" y="1946"/>
                </a:lnTo>
                <a:lnTo>
                  <a:pt x="3250" y="1983"/>
                </a:lnTo>
                <a:lnTo>
                  <a:pt x="3186" y="2021"/>
                </a:lnTo>
                <a:lnTo>
                  <a:pt x="3123" y="2059"/>
                </a:lnTo>
                <a:lnTo>
                  <a:pt x="3059" y="2098"/>
                </a:lnTo>
                <a:lnTo>
                  <a:pt x="2997" y="2136"/>
                </a:lnTo>
                <a:lnTo>
                  <a:pt x="2935" y="2175"/>
                </a:lnTo>
                <a:lnTo>
                  <a:pt x="2872" y="2215"/>
                </a:lnTo>
                <a:lnTo>
                  <a:pt x="2811" y="2255"/>
                </a:lnTo>
                <a:lnTo>
                  <a:pt x="2750" y="2295"/>
                </a:lnTo>
                <a:lnTo>
                  <a:pt x="2689" y="2336"/>
                </a:lnTo>
                <a:lnTo>
                  <a:pt x="2627" y="2377"/>
                </a:lnTo>
                <a:lnTo>
                  <a:pt x="2566" y="2419"/>
                </a:lnTo>
                <a:lnTo>
                  <a:pt x="2536" y="2441"/>
                </a:lnTo>
                <a:lnTo>
                  <a:pt x="2505" y="2462"/>
                </a:lnTo>
                <a:lnTo>
                  <a:pt x="2475" y="2485"/>
                </a:lnTo>
                <a:lnTo>
                  <a:pt x="2445" y="2506"/>
                </a:lnTo>
                <a:lnTo>
                  <a:pt x="2415" y="2528"/>
                </a:lnTo>
                <a:lnTo>
                  <a:pt x="2385" y="2551"/>
                </a:lnTo>
                <a:lnTo>
                  <a:pt x="2355" y="2573"/>
                </a:lnTo>
                <a:lnTo>
                  <a:pt x="2324" y="2596"/>
                </a:lnTo>
                <a:lnTo>
                  <a:pt x="2294" y="2620"/>
                </a:lnTo>
                <a:lnTo>
                  <a:pt x="2264" y="2643"/>
                </a:lnTo>
                <a:lnTo>
                  <a:pt x="2234" y="2668"/>
                </a:lnTo>
                <a:lnTo>
                  <a:pt x="2204" y="2691"/>
                </a:lnTo>
                <a:lnTo>
                  <a:pt x="2174" y="2716"/>
                </a:lnTo>
                <a:lnTo>
                  <a:pt x="2144" y="2741"/>
                </a:lnTo>
                <a:lnTo>
                  <a:pt x="2115" y="2766"/>
                </a:lnTo>
                <a:lnTo>
                  <a:pt x="2085" y="2792"/>
                </a:lnTo>
                <a:lnTo>
                  <a:pt x="2055" y="2819"/>
                </a:lnTo>
                <a:lnTo>
                  <a:pt x="2026" y="2845"/>
                </a:lnTo>
                <a:lnTo>
                  <a:pt x="1996" y="2873"/>
                </a:lnTo>
                <a:lnTo>
                  <a:pt x="1967" y="2901"/>
                </a:lnTo>
                <a:lnTo>
                  <a:pt x="1937" y="2930"/>
                </a:lnTo>
                <a:lnTo>
                  <a:pt x="1908" y="2960"/>
                </a:lnTo>
                <a:lnTo>
                  <a:pt x="1879" y="2990"/>
                </a:lnTo>
                <a:lnTo>
                  <a:pt x="1850" y="3022"/>
                </a:lnTo>
                <a:lnTo>
                  <a:pt x="1821" y="3054"/>
                </a:lnTo>
                <a:lnTo>
                  <a:pt x="1792" y="3088"/>
                </a:lnTo>
                <a:lnTo>
                  <a:pt x="1763" y="3122"/>
                </a:lnTo>
                <a:lnTo>
                  <a:pt x="1734" y="3158"/>
                </a:lnTo>
                <a:lnTo>
                  <a:pt x="1706" y="3196"/>
                </a:lnTo>
                <a:lnTo>
                  <a:pt x="1678" y="3235"/>
                </a:lnTo>
                <a:lnTo>
                  <a:pt x="1651" y="3276"/>
                </a:lnTo>
                <a:lnTo>
                  <a:pt x="1623" y="3319"/>
                </a:lnTo>
                <a:lnTo>
                  <a:pt x="1601" y="3354"/>
                </a:lnTo>
                <a:lnTo>
                  <a:pt x="1579" y="3392"/>
                </a:lnTo>
                <a:lnTo>
                  <a:pt x="1558" y="3430"/>
                </a:lnTo>
                <a:lnTo>
                  <a:pt x="1538" y="3472"/>
                </a:lnTo>
                <a:lnTo>
                  <a:pt x="1528" y="3493"/>
                </a:lnTo>
                <a:lnTo>
                  <a:pt x="1520" y="3516"/>
                </a:lnTo>
                <a:lnTo>
                  <a:pt x="1511" y="3538"/>
                </a:lnTo>
                <a:lnTo>
                  <a:pt x="1504" y="3562"/>
                </a:lnTo>
                <a:lnTo>
                  <a:pt x="1496" y="3587"/>
                </a:lnTo>
                <a:lnTo>
                  <a:pt x="1490" y="3611"/>
                </a:lnTo>
                <a:lnTo>
                  <a:pt x="1483" y="3637"/>
                </a:lnTo>
                <a:lnTo>
                  <a:pt x="1478" y="3664"/>
                </a:lnTo>
                <a:lnTo>
                  <a:pt x="1475" y="3678"/>
                </a:lnTo>
                <a:lnTo>
                  <a:pt x="1473" y="3691"/>
                </a:lnTo>
                <a:lnTo>
                  <a:pt x="1470" y="3704"/>
                </a:lnTo>
                <a:lnTo>
                  <a:pt x="1468" y="3718"/>
                </a:lnTo>
                <a:lnTo>
                  <a:pt x="1467" y="3733"/>
                </a:lnTo>
                <a:lnTo>
                  <a:pt x="1465" y="3748"/>
                </a:lnTo>
                <a:lnTo>
                  <a:pt x="1464" y="3763"/>
                </a:lnTo>
                <a:lnTo>
                  <a:pt x="1464" y="3778"/>
                </a:lnTo>
                <a:lnTo>
                  <a:pt x="1462" y="3808"/>
                </a:lnTo>
                <a:lnTo>
                  <a:pt x="1462" y="3817"/>
                </a:lnTo>
                <a:lnTo>
                  <a:pt x="1462" y="3828"/>
                </a:lnTo>
                <a:lnTo>
                  <a:pt x="1463" y="3849"/>
                </a:lnTo>
                <a:lnTo>
                  <a:pt x="1464" y="3872"/>
                </a:lnTo>
                <a:lnTo>
                  <a:pt x="1465" y="3893"/>
                </a:lnTo>
                <a:lnTo>
                  <a:pt x="1467" y="3914"/>
                </a:lnTo>
                <a:lnTo>
                  <a:pt x="1470" y="3936"/>
                </a:lnTo>
                <a:lnTo>
                  <a:pt x="1474" y="3957"/>
                </a:lnTo>
                <a:lnTo>
                  <a:pt x="1475" y="3964"/>
                </a:lnTo>
                <a:lnTo>
                  <a:pt x="1477" y="3975"/>
                </a:lnTo>
                <a:lnTo>
                  <a:pt x="1480" y="3987"/>
                </a:lnTo>
                <a:lnTo>
                  <a:pt x="1481" y="3994"/>
                </a:lnTo>
                <a:lnTo>
                  <a:pt x="1484" y="4008"/>
                </a:lnTo>
                <a:lnTo>
                  <a:pt x="1483" y="4010"/>
                </a:lnTo>
                <a:lnTo>
                  <a:pt x="1483" y="4011"/>
                </a:lnTo>
                <a:lnTo>
                  <a:pt x="1479" y="4024"/>
                </a:lnTo>
                <a:lnTo>
                  <a:pt x="1475" y="4035"/>
                </a:lnTo>
                <a:lnTo>
                  <a:pt x="1473" y="4042"/>
                </a:lnTo>
                <a:lnTo>
                  <a:pt x="1470" y="4048"/>
                </a:lnTo>
                <a:lnTo>
                  <a:pt x="1461" y="4045"/>
                </a:lnTo>
                <a:lnTo>
                  <a:pt x="1451" y="4042"/>
                </a:lnTo>
                <a:lnTo>
                  <a:pt x="1441" y="4040"/>
                </a:lnTo>
                <a:lnTo>
                  <a:pt x="1431" y="4036"/>
                </a:lnTo>
                <a:lnTo>
                  <a:pt x="1432" y="4032"/>
                </a:lnTo>
                <a:lnTo>
                  <a:pt x="1433" y="4027"/>
                </a:lnTo>
                <a:lnTo>
                  <a:pt x="1436" y="4012"/>
                </a:lnTo>
                <a:lnTo>
                  <a:pt x="1440" y="3996"/>
                </a:lnTo>
                <a:lnTo>
                  <a:pt x="1445" y="3980"/>
                </a:lnTo>
                <a:lnTo>
                  <a:pt x="1449" y="3963"/>
                </a:lnTo>
                <a:lnTo>
                  <a:pt x="1443" y="3979"/>
                </a:lnTo>
                <a:lnTo>
                  <a:pt x="1437" y="3996"/>
                </a:lnTo>
                <a:lnTo>
                  <a:pt x="1431" y="4014"/>
                </a:lnTo>
                <a:lnTo>
                  <a:pt x="1424" y="4034"/>
                </a:lnTo>
                <a:lnTo>
                  <a:pt x="1407" y="4030"/>
                </a:lnTo>
                <a:lnTo>
                  <a:pt x="1390" y="4025"/>
                </a:lnTo>
                <a:lnTo>
                  <a:pt x="1373" y="4020"/>
                </a:lnTo>
                <a:lnTo>
                  <a:pt x="1354" y="4015"/>
                </a:lnTo>
                <a:lnTo>
                  <a:pt x="1348" y="3989"/>
                </a:lnTo>
                <a:lnTo>
                  <a:pt x="1345" y="3976"/>
                </a:lnTo>
                <a:lnTo>
                  <a:pt x="1344" y="3970"/>
                </a:lnTo>
                <a:lnTo>
                  <a:pt x="1341" y="3957"/>
                </a:lnTo>
                <a:lnTo>
                  <a:pt x="1340" y="3929"/>
                </a:lnTo>
                <a:lnTo>
                  <a:pt x="1337" y="3903"/>
                </a:lnTo>
                <a:lnTo>
                  <a:pt x="1335" y="3875"/>
                </a:lnTo>
                <a:lnTo>
                  <a:pt x="1335" y="3847"/>
                </a:lnTo>
                <a:lnTo>
                  <a:pt x="1334" y="3820"/>
                </a:lnTo>
                <a:lnTo>
                  <a:pt x="1334" y="3808"/>
                </a:lnTo>
                <a:lnTo>
                  <a:pt x="1332" y="3799"/>
                </a:lnTo>
                <a:lnTo>
                  <a:pt x="1331" y="3780"/>
                </a:lnTo>
                <a:lnTo>
                  <a:pt x="1333" y="3743"/>
                </a:lnTo>
                <a:lnTo>
                  <a:pt x="1335" y="3706"/>
                </a:lnTo>
                <a:lnTo>
                  <a:pt x="1336" y="3697"/>
                </a:lnTo>
                <a:lnTo>
                  <a:pt x="1337" y="3688"/>
                </a:lnTo>
                <a:lnTo>
                  <a:pt x="1338" y="3680"/>
                </a:lnTo>
                <a:lnTo>
                  <a:pt x="1339" y="3671"/>
                </a:lnTo>
                <a:lnTo>
                  <a:pt x="1343" y="3655"/>
                </a:lnTo>
                <a:lnTo>
                  <a:pt x="1345" y="3638"/>
                </a:lnTo>
                <a:lnTo>
                  <a:pt x="1348" y="3621"/>
                </a:lnTo>
                <a:lnTo>
                  <a:pt x="1351" y="3605"/>
                </a:lnTo>
                <a:lnTo>
                  <a:pt x="1354" y="3588"/>
                </a:lnTo>
                <a:lnTo>
                  <a:pt x="1359" y="3573"/>
                </a:lnTo>
                <a:lnTo>
                  <a:pt x="1362" y="3558"/>
                </a:lnTo>
                <a:lnTo>
                  <a:pt x="1366" y="3543"/>
                </a:lnTo>
                <a:lnTo>
                  <a:pt x="1370" y="3528"/>
                </a:lnTo>
                <a:lnTo>
                  <a:pt x="1375" y="3513"/>
                </a:lnTo>
                <a:lnTo>
                  <a:pt x="1379" y="3498"/>
                </a:lnTo>
                <a:lnTo>
                  <a:pt x="1384" y="3483"/>
                </a:lnTo>
                <a:lnTo>
                  <a:pt x="1394" y="3454"/>
                </a:lnTo>
                <a:lnTo>
                  <a:pt x="1404" y="3426"/>
                </a:lnTo>
                <a:lnTo>
                  <a:pt x="1410" y="3402"/>
                </a:lnTo>
                <a:lnTo>
                  <a:pt x="1416" y="3383"/>
                </a:lnTo>
                <a:lnTo>
                  <a:pt x="1419" y="3368"/>
                </a:lnTo>
                <a:lnTo>
                  <a:pt x="1419" y="3357"/>
                </a:lnTo>
                <a:lnTo>
                  <a:pt x="1418" y="3354"/>
                </a:lnTo>
                <a:lnTo>
                  <a:pt x="1417" y="3352"/>
                </a:lnTo>
                <a:lnTo>
                  <a:pt x="1414" y="3350"/>
                </a:lnTo>
                <a:lnTo>
                  <a:pt x="1411" y="3350"/>
                </a:lnTo>
                <a:lnTo>
                  <a:pt x="1408" y="3353"/>
                </a:lnTo>
                <a:lnTo>
                  <a:pt x="1404" y="3356"/>
                </a:lnTo>
                <a:lnTo>
                  <a:pt x="1398" y="3361"/>
                </a:lnTo>
                <a:lnTo>
                  <a:pt x="1393" y="3367"/>
                </a:lnTo>
                <a:lnTo>
                  <a:pt x="1381" y="3382"/>
                </a:lnTo>
                <a:lnTo>
                  <a:pt x="1368" y="3402"/>
                </a:lnTo>
                <a:lnTo>
                  <a:pt x="1355" y="3426"/>
                </a:lnTo>
                <a:lnTo>
                  <a:pt x="1343" y="3454"/>
                </a:lnTo>
                <a:lnTo>
                  <a:pt x="1331" y="3485"/>
                </a:lnTo>
                <a:lnTo>
                  <a:pt x="1319" y="3519"/>
                </a:lnTo>
                <a:lnTo>
                  <a:pt x="1312" y="3541"/>
                </a:lnTo>
                <a:lnTo>
                  <a:pt x="1306" y="3563"/>
                </a:lnTo>
                <a:lnTo>
                  <a:pt x="1301" y="3586"/>
                </a:lnTo>
                <a:lnTo>
                  <a:pt x="1295" y="3609"/>
                </a:lnTo>
                <a:lnTo>
                  <a:pt x="1290" y="3633"/>
                </a:lnTo>
                <a:lnTo>
                  <a:pt x="1286" y="3657"/>
                </a:lnTo>
                <a:lnTo>
                  <a:pt x="1281" y="3682"/>
                </a:lnTo>
                <a:lnTo>
                  <a:pt x="1278" y="3708"/>
                </a:lnTo>
                <a:lnTo>
                  <a:pt x="1276" y="3734"/>
                </a:lnTo>
                <a:lnTo>
                  <a:pt x="1274" y="3761"/>
                </a:lnTo>
                <a:lnTo>
                  <a:pt x="1273" y="3788"/>
                </a:lnTo>
                <a:lnTo>
                  <a:pt x="1272" y="3816"/>
                </a:lnTo>
                <a:lnTo>
                  <a:pt x="1273" y="3857"/>
                </a:lnTo>
                <a:lnTo>
                  <a:pt x="1275" y="3896"/>
                </a:lnTo>
                <a:lnTo>
                  <a:pt x="1279" y="3937"/>
                </a:lnTo>
                <a:lnTo>
                  <a:pt x="1284" y="3976"/>
                </a:lnTo>
                <a:lnTo>
                  <a:pt x="1286" y="3983"/>
                </a:lnTo>
                <a:lnTo>
                  <a:pt x="1287" y="3985"/>
                </a:lnTo>
                <a:lnTo>
                  <a:pt x="1287" y="3989"/>
                </a:lnTo>
                <a:lnTo>
                  <a:pt x="1289" y="3998"/>
                </a:lnTo>
                <a:lnTo>
                  <a:pt x="1262" y="3990"/>
                </a:lnTo>
                <a:lnTo>
                  <a:pt x="1235" y="3984"/>
                </a:lnTo>
                <a:lnTo>
                  <a:pt x="1207" y="3976"/>
                </a:lnTo>
                <a:lnTo>
                  <a:pt x="1180" y="3969"/>
                </a:lnTo>
                <a:lnTo>
                  <a:pt x="1153" y="3963"/>
                </a:lnTo>
                <a:lnTo>
                  <a:pt x="1127" y="3955"/>
                </a:lnTo>
                <a:lnTo>
                  <a:pt x="1100" y="3948"/>
                </a:lnTo>
                <a:lnTo>
                  <a:pt x="1072" y="3941"/>
                </a:lnTo>
                <a:lnTo>
                  <a:pt x="1105" y="3954"/>
                </a:lnTo>
                <a:lnTo>
                  <a:pt x="1138" y="3967"/>
                </a:lnTo>
                <a:lnTo>
                  <a:pt x="1173" y="3979"/>
                </a:lnTo>
                <a:lnTo>
                  <a:pt x="1207" y="3991"/>
                </a:lnTo>
                <a:lnTo>
                  <a:pt x="1180" y="3985"/>
                </a:lnTo>
                <a:lnTo>
                  <a:pt x="1154" y="3979"/>
                </a:lnTo>
                <a:lnTo>
                  <a:pt x="1130" y="3972"/>
                </a:lnTo>
                <a:lnTo>
                  <a:pt x="1104" y="3967"/>
                </a:lnTo>
                <a:lnTo>
                  <a:pt x="1078" y="3960"/>
                </a:lnTo>
                <a:lnTo>
                  <a:pt x="1051" y="3955"/>
                </a:lnTo>
                <a:lnTo>
                  <a:pt x="1026" y="3951"/>
                </a:lnTo>
                <a:lnTo>
                  <a:pt x="999" y="3946"/>
                </a:lnTo>
                <a:lnTo>
                  <a:pt x="1008" y="3958"/>
                </a:lnTo>
                <a:lnTo>
                  <a:pt x="1019" y="3971"/>
                </a:lnTo>
                <a:lnTo>
                  <a:pt x="978" y="3956"/>
                </a:lnTo>
                <a:lnTo>
                  <a:pt x="936" y="3943"/>
                </a:lnTo>
                <a:lnTo>
                  <a:pt x="893" y="3930"/>
                </a:lnTo>
                <a:lnTo>
                  <a:pt x="853" y="3920"/>
                </a:lnTo>
                <a:lnTo>
                  <a:pt x="812" y="3910"/>
                </a:lnTo>
                <a:lnTo>
                  <a:pt x="772" y="3901"/>
                </a:lnTo>
                <a:lnTo>
                  <a:pt x="735" y="3894"/>
                </a:lnTo>
                <a:lnTo>
                  <a:pt x="701" y="3889"/>
                </a:lnTo>
                <a:lnTo>
                  <a:pt x="669" y="3885"/>
                </a:lnTo>
                <a:lnTo>
                  <a:pt x="641" y="3883"/>
                </a:lnTo>
                <a:lnTo>
                  <a:pt x="628" y="3883"/>
                </a:lnTo>
                <a:lnTo>
                  <a:pt x="616" y="3883"/>
                </a:lnTo>
                <a:lnTo>
                  <a:pt x="605" y="3884"/>
                </a:lnTo>
                <a:lnTo>
                  <a:pt x="596" y="3885"/>
                </a:lnTo>
                <a:lnTo>
                  <a:pt x="586" y="3888"/>
                </a:lnTo>
                <a:lnTo>
                  <a:pt x="579" y="3891"/>
                </a:lnTo>
                <a:lnTo>
                  <a:pt x="571" y="3894"/>
                </a:lnTo>
                <a:lnTo>
                  <a:pt x="565" y="3897"/>
                </a:lnTo>
                <a:lnTo>
                  <a:pt x="559" y="3901"/>
                </a:lnTo>
                <a:lnTo>
                  <a:pt x="555" y="3907"/>
                </a:lnTo>
                <a:lnTo>
                  <a:pt x="551" y="3912"/>
                </a:lnTo>
                <a:lnTo>
                  <a:pt x="546" y="3919"/>
                </a:lnTo>
                <a:lnTo>
                  <a:pt x="543" y="3926"/>
                </a:lnTo>
                <a:lnTo>
                  <a:pt x="539" y="3933"/>
                </a:lnTo>
                <a:lnTo>
                  <a:pt x="532" y="3939"/>
                </a:lnTo>
                <a:lnTo>
                  <a:pt x="527" y="3944"/>
                </a:lnTo>
                <a:lnTo>
                  <a:pt x="514" y="3958"/>
                </a:lnTo>
                <a:lnTo>
                  <a:pt x="503" y="3969"/>
                </a:lnTo>
                <a:lnTo>
                  <a:pt x="492" y="3982"/>
                </a:lnTo>
                <a:lnTo>
                  <a:pt x="481" y="3996"/>
                </a:lnTo>
                <a:lnTo>
                  <a:pt x="470" y="4010"/>
                </a:lnTo>
                <a:lnTo>
                  <a:pt x="460" y="4024"/>
                </a:lnTo>
                <a:lnTo>
                  <a:pt x="452" y="4038"/>
                </a:lnTo>
                <a:lnTo>
                  <a:pt x="445" y="4053"/>
                </a:lnTo>
                <a:lnTo>
                  <a:pt x="441" y="4068"/>
                </a:lnTo>
                <a:lnTo>
                  <a:pt x="437" y="4081"/>
                </a:lnTo>
                <a:lnTo>
                  <a:pt x="435" y="4089"/>
                </a:lnTo>
                <a:lnTo>
                  <a:pt x="434" y="4096"/>
                </a:lnTo>
                <a:lnTo>
                  <a:pt x="435" y="4103"/>
                </a:lnTo>
                <a:lnTo>
                  <a:pt x="436" y="4111"/>
                </a:lnTo>
                <a:lnTo>
                  <a:pt x="440" y="4119"/>
                </a:lnTo>
                <a:lnTo>
                  <a:pt x="444" y="4126"/>
                </a:lnTo>
                <a:lnTo>
                  <a:pt x="452" y="4135"/>
                </a:lnTo>
                <a:lnTo>
                  <a:pt x="460" y="4144"/>
                </a:lnTo>
                <a:lnTo>
                  <a:pt x="462" y="4145"/>
                </a:lnTo>
                <a:lnTo>
                  <a:pt x="467" y="4150"/>
                </a:lnTo>
                <a:lnTo>
                  <a:pt x="471" y="4153"/>
                </a:lnTo>
                <a:lnTo>
                  <a:pt x="475" y="4156"/>
                </a:lnTo>
                <a:lnTo>
                  <a:pt x="454" y="4154"/>
                </a:lnTo>
                <a:lnTo>
                  <a:pt x="434" y="4152"/>
                </a:lnTo>
                <a:lnTo>
                  <a:pt x="416" y="4152"/>
                </a:lnTo>
                <a:lnTo>
                  <a:pt x="401" y="4154"/>
                </a:lnTo>
                <a:lnTo>
                  <a:pt x="383" y="4160"/>
                </a:lnTo>
                <a:lnTo>
                  <a:pt x="362" y="4165"/>
                </a:lnTo>
                <a:lnTo>
                  <a:pt x="340" y="4172"/>
                </a:lnTo>
                <a:lnTo>
                  <a:pt x="316" y="4182"/>
                </a:lnTo>
                <a:lnTo>
                  <a:pt x="307" y="4187"/>
                </a:lnTo>
                <a:lnTo>
                  <a:pt x="298" y="4195"/>
                </a:lnTo>
                <a:lnTo>
                  <a:pt x="291" y="4202"/>
                </a:lnTo>
                <a:lnTo>
                  <a:pt x="284" y="4212"/>
                </a:lnTo>
                <a:lnTo>
                  <a:pt x="272" y="4231"/>
                </a:lnTo>
                <a:lnTo>
                  <a:pt x="261" y="4251"/>
                </a:lnTo>
                <a:lnTo>
                  <a:pt x="255" y="4257"/>
                </a:lnTo>
                <a:lnTo>
                  <a:pt x="251" y="4263"/>
                </a:lnTo>
                <a:lnTo>
                  <a:pt x="248" y="4271"/>
                </a:lnTo>
                <a:lnTo>
                  <a:pt x="246" y="4277"/>
                </a:lnTo>
                <a:lnTo>
                  <a:pt x="244" y="4286"/>
                </a:lnTo>
                <a:lnTo>
                  <a:pt x="246" y="4293"/>
                </a:lnTo>
                <a:lnTo>
                  <a:pt x="248" y="4302"/>
                </a:lnTo>
                <a:lnTo>
                  <a:pt x="250" y="4310"/>
                </a:lnTo>
                <a:lnTo>
                  <a:pt x="255" y="4318"/>
                </a:lnTo>
                <a:lnTo>
                  <a:pt x="261" y="4326"/>
                </a:lnTo>
                <a:lnTo>
                  <a:pt x="266" y="4333"/>
                </a:lnTo>
                <a:lnTo>
                  <a:pt x="273" y="4341"/>
                </a:lnTo>
                <a:lnTo>
                  <a:pt x="282" y="4347"/>
                </a:lnTo>
                <a:lnTo>
                  <a:pt x="293" y="4353"/>
                </a:lnTo>
                <a:lnTo>
                  <a:pt x="305" y="4361"/>
                </a:lnTo>
                <a:lnTo>
                  <a:pt x="320" y="4366"/>
                </a:lnTo>
                <a:lnTo>
                  <a:pt x="337" y="4373"/>
                </a:lnTo>
                <a:lnTo>
                  <a:pt x="355" y="4378"/>
                </a:lnTo>
                <a:lnTo>
                  <a:pt x="373" y="4382"/>
                </a:lnTo>
                <a:lnTo>
                  <a:pt x="393" y="4385"/>
                </a:lnTo>
                <a:lnTo>
                  <a:pt x="424" y="4398"/>
                </a:lnTo>
                <a:lnTo>
                  <a:pt x="458" y="4411"/>
                </a:lnTo>
                <a:lnTo>
                  <a:pt x="494" y="4424"/>
                </a:lnTo>
                <a:lnTo>
                  <a:pt x="530" y="4436"/>
                </a:lnTo>
                <a:lnTo>
                  <a:pt x="554" y="4444"/>
                </a:lnTo>
                <a:lnTo>
                  <a:pt x="578" y="4452"/>
                </a:lnTo>
                <a:lnTo>
                  <a:pt x="602" y="4458"/>
                </a:lnTo>
                <a:lnTo>
                  <a:pt x="627" y="4466"/>
                </a:lnTo>
                <a:lnTo>
                  <a:pt x="614" y="4470"/>
                </a:lnTo>
                <a:lnTo>
                  <a:pt x="600" y="4474"/>
                </a:lnTo>
                <a:lnTo>
                  <a:pt x="586" y="4480"/>
                </a:lnTo>
                <a:lnTo>
                  <a:pt x="571" y="4484"/>
                </a:lnTo>
                <a:lnTo>
                  <a:pt x="559" y="4481"/>
                </a:lnTo>
                <a:lnTo>
                  <a:pt x="549" y="4478"/>
                </a:lnTo>
                <a:lnTo>
                  <a:pt x="538" y="4474"/>
                </a:lnTo>
                <a:lnTo>
                  <a:pt x="528" y="4471"/>
                </a:lnTo>
                <a:lnTo>
                  <a:pt x="508" y="4465"/>
                </a:lnTo>
                <a:lnTo>
                  <a:pt x="486" y="4458"/>
                </a:lnTo>
                <a:lnTo>
                  <a:pt x="460" y="4450"/>
                </a:lnTo>
                <a:lnTo>
                  <a:pt x="428" y="4439"/>
                </a:lnTo>
                <a:lnTo>
                  <a:pt x="427" y="4442"/>
                </a:lnTo>
                <a:lnTo>
                  <a:pt x="427" y="4451"/>
                </a:lnTo>
                <a:lnTo>
                  <a:pt x="419" y="4450"/>
                </a:lnTo>
                <a:lnTo>
                  <a:pt x="401" y="4447"/>
                </a:lnTo>
                <a:lnTo>
                  <a:pt x="379" y="4441"/>
                </a:lnTo>
                <a:lnTo>
                  <a:pt x="354" y="4434"/>
                </a:lnTo>
                <a:lnTo>
                  <a:pt x="342" y="4431"/>
                </a:lnTo>
                <a:lnTo>
                  <a:pt x="334" y="4427"/>
                </a:lnTo>
                <a:lnTo>
                  <a:pt x="325" y="4424"/>
                </a:lnTo>
                <a:lnTo>
                  <a:pt x="315" y="4421"/>
                </a:lnTo>
                <a:lnTo>
                  <a:pt x="305" y="4417"/>
                </a:lnTo>
                <a:lnTo>
                  <a:pt x="291" y="4410"/>
                </a:lnTo>
                <a:lnTo>
                  <a:pt x="275" y="4402"/>
                </a:lnTo>
                <a:lnTo>
                  <a:pt x="255" y="4392"/>
                </a:lnTo>
                <a:lnTo>
                  <a:pt x="255" y="4392"/>
                </a:lnTo>
                <a:lnTo>
                  <a:pt x="257" y="4395"/>
                </a:lnTo>
                <a:lnTo>
                  <a:pt x="263" y="4404"/>
                </a:lnTo>
                <a:lnTo>
                  <a:pt x="277" y="4420"/>
                </a:lnTo>
                <a:lnTo>
                  <a:pt x="271" y="4415"/>
                </a:lnTo>
                <a:lnTo>
                  <a:pt x="255" y="4398"/>
                </a:lnTo>
                <a:lnTo>
                  <a:pt x="255" y="4401"/>
                </a:lnTo>
                <a:lnTo>
                  <a:pt x="251" y="4420"/>
                </a:lnTo>
                <a:lnTo>
                  <a:pt x="251" y="4417"/>
                </a:lnTo>
                <a:lnTo>
                  <a:pt x="251" y="4394"/>
                </a:lnTo>
                <a:lnTo>
                  <a:pt x="249" y="4395"/>
                </a:lnTo>
                <a:lnTo>
                  <a:pt x="231" y="4405"/>
                </a:lnTo>
                <a:lnTo>
                  <a:pt x="231" y="4404"/>
                </a:lnTo>
                <a:lnTo>
                  <a:pt x="228" y="4396"/>
                </a:lnTo>
                <a:lnTo>
                  <a:pt x="224" y="4377"/>
                </a:lnTo>
                <a:lnTo>
                  <a:pt x="214" y="4340"/>
                </a:lnTo>
                <a:lnTo>
                  <a:pt x="217" y="4341"/>
                </a:lnTo>
                <a:lnTo>
                  <a:pt x="217" y="4341"/>
                </a:lnTo>
                <a:lnTo>
                  <a:pt x="220" y="4341"/>
                </a:lnTo>
                <a:lnTo>
                  <a:pt x="229" y="4353"/>
                </a:lnTo>
                <a:lnTo>
                  <a:pt x="240" y="4368"/>
                </a:lnTo>
                <a:lnTo>
                  <a:pt x="244" y="4375"/>
                </a:lnTo>
                <a:lnTo>
                  <a:pt x="250" y="4379"/>
                </a:lnTo>
                <a:lnTo>
                  <a:pt x="256" y="4382"/>
                </a:lnTo>
                <a:lnTo>
                  <a:pt x="262" y="4382"/>
                </a:lnTo>
                <a:lnTo>
                  <a:pt x="267" y="4382"/>
                </a:lnTo>
                <a:lnTo>
                  <a:pt x="271" y="4380"/>
                </a:lnTo>
                <a:lnTo>
                  <a:pt x="275" y="4377"/>
                </a:lnTo>
                <a:lnTo>
                  <a:pt x="278" y="4373"/>
                </a:lnTo>
                <a:lnTo>
                  <a:pt x="268" y="4363"/>
                </a:lnTo>
                <a:lnTo>
                  <a:pt x="260" y="4353"/>
                </a:lnTo>
                <a:lnTo>
                  <a:pt x="254" y="4350"/>
                </a:lnTo>
                <a:lnTo>
                  <a:pt x="249" y="4346"/>
                </a:lnTo>
                <a:lnTo>
                  <a:pt x="242" y="4342"/>
                </a:lnTo>
                <a:lnTo>
                  <a:pt x="234" y="4338"/>
                </a:lnTo>
                <a:lnTo>
                  <a:pt x="224" y="4340"/>
                </a:lnTo>
                <a:lnTo>
                  <a:pt x="220" y="4341"/>
                </a:lnTo>
                <a:lnTo>
                  <a:pt x="213" y="4331"/>
                </a:lnTo>
                <a:lnTo>
                  <a:pt x="211" y="4328"/>
                </a:lnTo>
                <a:lnTo>
                  <a:pt x="213" y="4334"/>
                </a:lnTo>
                <a:lnTo>
                  <a:pt x="214" y="4340"/>
                </a:lnTo>
                <a:lnTo>
                  <a:pt x="209" y="4338"/>
                </a:lnTo>
                <a:lnTo>
                  <a:pt x="202" y="4337"/>
                </a:lnTo>
                <a:lnTo>
                  <a:pt x="191" y="4334"/>
                </a:lnTo>
                <a:lnTo>
                  <a:pt x="175" y="4329"/>
                </a:lnTo>
                <a:lnTo>
                  <a:pt x="169" y="4329"/>
                </a:lnTo>
                <a:lnTo>
                  <a:pt x="157" y="4331"/>
                </a:lnTo>
                <a:lnTo>
                  <a:pt x="153" y="4334"/>
                </a:lnTo>
                <a:lnTo>
                  <a:pt x="149" y="4335"/>
                </a:lnTo>
                <a:lnTo>
                  <a:pt x="138" y="4337"/>
                </a:lnTo>
                <a:lnTo>
                  <a:pt x="119" y="4340"/>
                </a:lnTo>
                <a:lnTo>
                  <a:pt x="116" y="4343"/>
                </a:lnTo>
                <a:lnTo>
                  <a:pt x="109" y="4352"/>
                </a:lnTo>
                <a:lnTo>
                  <a:pt x="109" y="4358"/>
                </a:lnTo>
                <a:lnTo>
                  <a:pt x="108" y="4362"/>
                </a:lnTo>
                <a:lnTo>
                  <a:pt x="105" y="4368"/>
                </a:lnTo>
                <a:lnTo>
                  <a:pt x="97" y="4377"/>
                </a:lnTo>
                <a:lnTo>
                  <a:pt x="98" y="4385"/>
                </a:lnTo>
                <a:lnTo>
                  <a:pt x="104" y="4400"/>
                </a:lnTo>
                <a:lnTo>
                  <a:pt x="108" y="4406"/>
                </a:lnTo>
                <a:lnTo>
                  <a:pt x="113" y="4413"/>
                </a:lnTo>
                <a:lnTo>
                  <a:pt x="124" y="4424"/>
                </a:lnTo>
                <a:lnTo>
                  <a:pt x="142" y="4442"/>
                </a:lnTo>
                <a:lnTo>
                  <a:pt x="134" y="4444"/>
                </a:lnTo>
                <a:lnTo>
                  <a:pt x="126" y="4446"/>
                </a:lnTo>
                <a:lnTo>
                  <a:pt x="116" y="4455"/>
                </a:lnTo>
                <a:lnTo>
                  <a:pt x="108" y="4463"/>
                </a:lnTo>
                <a:lnTo>
                  <a:pt x="105" y="4466"/>
                </a:lnTo>
                <a:lnTo>
                  <a:pt x="103" y="4470"/>
                </a:lnTo>
                <a:lnTo>
                  <a:pt x="101" y="4476"/>
                </a:lnTo>
                <a:lnTo>
                  <a:pt x="98" y="4481"/>
                </a:lnTo>
                <a:lnTo>
                  <a:pt x="96" y="4494"/>
                </a:lnTo>
                <a:lnTo>
                  <a:pt x="95" y="4512"/>
                </a:lnTo>
                <a:lnTo>
                  <a:pt x="96" y="4537"/>
                </a:lnTo>
                <a:lnTo>
                  <a:pt x="98" y="4570"/>
                </a:lnTo>
                <a:lnTo>
                  <a:pt x="102" y="4575"/>
                </a:lnTo>
                <a:lnTo>
                  <a:pt x="113" y="4591"/>
                </a:lnTo>
                <a:lnTo>
                  <a:pt x="123" y="4602"/>
                </a:lnTo>
                <a:lnTo>
                  <a:pt x="136" y="4614"/>
                </a:lnTo>
                <a:lnTo>
                  <a:pt x="151" y="4628"/>
                </a:lnTo>
                <a:lnTo>
                  <a:pt x="170" y="4642"/>
                </a:lnTo>
                <a:lnTo>
                  <a:pt x="194" y="4652"/>
                </a:lnTo>
                <a:lnTo>
                  <a:pt x="213" y="4661"/>
                </a:lnTo>
                <a:lnTo>
                  <a:pt x="231" y="4667"/>
                </a:lnTo>
                <a:lnTo>
                  <a:pt x="246" y="4674"/>
                </a:lnTo>
                <a:lnTo>
                  <a:pt x="262" y="4680"/>
                </a:lnTo>
                <a:lnTo>
                  <a:pt x="281" y="4688"/>
                </a:lnTo>
                <a:lnTo>
                  <a:pt x="305" y="4696"/>
                </a:lnTo>
                <a:lnTo>
                  <a:pt x="337" y="4708"/>
                </a:lnTo>
                <a:lnTo>
                  <a:pt x="340" y="4709"/>
                </a:lnTo>
                <a:lnTo>
                  <a:pt x="351" y="4713"/>
                </a:lnTo>
                <a:lnTo>
                  <a:pt x="369" y="4720"/>
                </a:lnTo>
                <a:lnTo>
                  <a:pt x="393" y="4728"/>
                </a:lnTo>
                <a:lnTo>
                  <a:pt x="408" y="4741"/>
                </a:lnTo>
                <a:lnTo>
                  <a:pt x="420" y="4750"/>
                </a:lnTo>
                <a:lnTo>
                  <a:pt x="429" y="4758"/>
                </a:lnTo>
                <a:lnTo>
                  <a:pt x="440" y="4769"/>
                </a:lnTo>
                <a:lnTo>
                  <a:pt x="441" y="4769"/>
                </a:lnTo>
                <a:lnTo>
                  <a:pt x="426" y="4767"/>
                </a:lnTo>
                <a:lnTo>
                  <a:pt x="411" y="4765"/>
                </a:lnTo>
                <a:lnTo>
                  <a:pt x="397" y="4764"/>
                </a:lnTo>
                <a:lnTo>
                  <a:pt x="383" y="4764"/>
                </a:lnTo>
                <a:lnTo>
                  <a:pt x="366" y="4765"/>
                </a:lnTo>
                <a:lnTo>
                  <a:pt x="353" y="4767"/>
                </a:lnTo>
                <a:lnTo>
                  <a:pt x="347" y="4769"/>
                </a:lnTo>
                <a:lnTo>
                  <a:pt x="342" y="4770"/>
                </a:lnTo>
                <a:lnTo>
                  <a:pt x="339" y="4772"/>
                </a:lnTo>
                <a:lnTo>
                  <a:pt x="337" y="4775"/>
                </a:lnTo>
                <a:lnTo>
                  <a:pt x="335" y="4778"/>
                </a:lnTo>
                <a:lnTo>
                  <a:pt x="335" y="4781"/>
                </a:lnTo>
                <a:lnTo>
                  <a:pt x="335" y="4784"/>
                </a:lnTo>
                <a:lnTo>
                  <a:pt x="337" y="4788"/>
                </a:lnTo>
                <a:lnTo>
                  <a:pt x="339" y="4791"/>
                </a:lnTo>
                <a:lnTo>
                  <a:pt x="343" y="4796"/>
                </a:lnTo>
                <a:lnTo>
                  <a:pt x="348" y="4800"/>
                </a:lnTo>
                <a:lnTo>
                  <a:pt x="354" y="4803"/>
                </a:lnTo>
                <a:lnTo>
                  <a:pt x="341" y="4811"/>
                </a:lnTo>
                <a:lnTo>
                  <a:pt x="330" y="4819"/>
                </a:lnTo>
                <a:lnTo>
                  <a:pt x="322" y="4828"/>
                </a:lnTo>
                <a:lnTo>
                  <a:pt x="315" y="4835"/>
                </a:lnTo>
                <a:lnTo>
                  <a:pt x="310" y="4845"/>
                </a:lnTo>
                <a:lnTo>
                  <a:pt x="307" y="4854"/>
                </a:lnTo>
                <a:lnTo>
                  <a:pt x="305" y="4863"/>
                </a:lnTo>
                <a:lnTo>
                  <a:pt x="304" y="4873"/>
                </a:lnTo>
                <a:lnTo>
                  <a:pt x="305" y="4884"/>
                </a:lnTo>
                <a:lnTo>
                  <a:pt x="308" y="4893"/>
                </a:lnTo>
                <a:lnTo>
                  <a:pt x="311" y="4904"/>
                </a:lnTo>
                <a:lnTo>
                  <a:pt x="316" y="4915"/>
                </a:lnTo>
                <a:lnTo>
                  <a:pt x="323" y="4925"/>
                </a:lnTo>
                <a:lnTo>
                  <a:pt x="330" y="4936"/>
                </a:lnTo>
                <a:lnTo>
                  <a:pt x="339" y="4948"/>
                </a:lnTo>
                <a:lnTo>
                  <a:pt x="350" y="4960"/>
                </a:lnTo>
                <a:lnTo>
                  <a:pt x="340" y="4964"/>
                </a:lnTo>
                <a:lnTo>
                  <a:pt x="330" y="4969"/>
                </a:lnTo>
                <a:lnTo>
                  <a:pt x="323" y="4975"/>
                </a:lnTo>
                <a:lnTo>
                  <a:pt x="316" y="4981"/>
                </a:lnTo>
                <a:lnTo>
                  <a:pt x="311" y="4986"/>
                </a:lnTo>
                <a:lnTo>
                  <a:pt x="307" y="4993"/>
                </a:lnTo>
                <a:lnTo>
                  <a:pt x="304" y="5000"/>
                </a:lnTo>
                <a:lnTo>
                  <a:pt x="301" y="5007"/>
                </a:lnTo>
                <a:lnTo>
                  <a:pt x="265" y="5016"/>
                </a:lnTo>
                <a:lnTo>
                  <a:pt x="232" y="5027"/>
                </a:lnTo>
                <a:lnTo>
                  <a:pt x="200" y="5038"/>
                </a:lnTo>
                <a:lnTo>
                  <a:pt x="171" y="5050"/>
                </a:lnTo>
                <a:lnTo>
                  <a:pt x="145" y="5062"/>
                </a:lnTo>
                <a:lnTo>
                  <a:pt x="121" y="5076"/>
                </a:lnTo>
                <a:lnTo>
                  <a:pt x="110" y="5083"/>
                </a:lnTo>
                <a:lnTo>
                  <a:pt x="101" y="5090"/>
                </a:lnTo>
                <a:lnTo>
                  <a:pt x="91" y="5098"/>
                </a:lnTo>
                <a:lnTo>
                  <a:pt x="82" y="5106"/>
                </a:lnTo>
                <a:lnTo>
                  <a:pt x="52" y="5146"/>
                </a:lnTo>
                <a:lnTo>
                  <a:pt x="55" y="5156"/>
                </a:lnTo>
                <a:lnTo>
                  <a:pt x="60" y="5165"/>
                </a:lnTo>
                <a:lnTo>
                  <a:pt x="65" y="5175"/>
                </a:lnTo>
                <a:lnTo>
                  <a:pt x="73" y="5185"/>
                </a:lnTo>
                <a:lnTo>
                  <a:pt x="54" y="5193"/>
                </a:lnTo>
                <a:lnTo>
                  <a:pt x="36" y="5202"/>
                </a:lnTo>
                <a:lnTo>
                  <a:pt x="18" y="5211"/>
                </a:lnTo>
                <a:lnTo>
                  <a:pt x="0" y="5221"/>
                </a:lnTo>
                <a:lnTo>
                  <a:pt x="0" y="5221"/>
                </a:lnTo>
                <a:close/>
                <a:moveTo>
                  <a:pt x="13030" y="2448"/>
                </a:moveTo>
                <a:lnTo>
                  <a:pt x="13054" y="2447"/>
                </a:lnTo>
                <a:lnTo>
                  <a:pt x="13078" y="2446"/>
                </a:lnTo>
                <a:lnTo>
                  <a:pt x="13101" y="2446"/>
                </a:lnTo>
                <a:lnTo>
                  <a:pt x="13123" y="2447"/>
                </a:lnTo>
                <a:lnTo>
                  <a:pt x="13167" y="2451"/>
                </a:lnTo>
                <a:lnTo>
                  <a:pt x="13209" y="2457"/>
                </a:lnTo>
                <a:lnTo>
                  <a:pt x="13249" y="2461"/>
                </a:lnTo>
                <a:lnTo>
                  <a:pt x="13288" y="2465"/>
                </a:lnTo>
                <a:lnTo>
                  <a:pt x="13307" y="2466"/>
                </a:lnTo>
                <a:lnTo>
                  <a:pt x="13325" y="2466"/>
                </a:lnTo>
                <a:lnTo>
                  <a:pt x="13344" y="2466"/>
                </a:lnTo>
                <a:lnTo>
                  <a:pt x="13363" y="2464"/>
                </a:lnTo>
                <a:lnTo>
                  <a:pt x="13347" y="2461"/>
                </a:lnTo>
                <a:lnTo>
                  <a:pt x="13330" y="2458"/>
                </a:lnTo>
                <a:lnTo>
                  <a:pt x="13315" y="2456"/>
                </a:lnTo>
                <a:lnTo>
                  <a:pt x="13299" y="2452"/>
                </a:lnTo>
                <a:lnTo>
                  <a:pt x="13298" y="2448"/>
                </a:lnTo>
                <a:lnTo>
                  <a:pt x="13299" y="2445"/>
                </a:lnTo>
                <a:lnTo>
                  <a:pt x="13303" y="2442"/>
                </a:lnTo>
                <a:lnTo>
                  <a:pt x="13307" y="2439"/>
                </a:lnTo>
                <a:lnTo>
                  <a:pt x="13315" y="2434"/>
                </a:lnTo>
                <a:lnTo>
                  <a:pt x="13324" y="2431"/>
                </a:lnTo>
                <a:lnTo>
                  <a:pt x="13327" y="2430"/>
                </a:lnTo>
                <a:lnTo>
                  <a:pt x="13328" y="2428"/>
                </a:lnTo>
                <a:lnTo>
                  <a:pt x="13327" y="2426"/>
                </a:lnTo>
                <a:lnTo>
                  <a:pt x="13324" y="2424"/>
                </a:lnTo>
                <a:lnTo>
                  <a:pt x="13308" y="2418"/>
                </a:lnTo>
                <a:lnTo>
                  <a:pt x="13277" y="2410"/>
                </a:lnTo>
                <a:lnTo>
                  <a:pt x="13246" y="2411"/>
                </a:lnTo>
                <a:lnTo>
                  <a:pt x="13212" y="2411"/>
                </a:lnTo>
                <a:lnTo>
                  <a:pt x="13179" y="2409"/>
                </a:lnTo>
                <a:lnTo>
                  <a:pt x="13146" y="2406"/>
                </a:lnTo>
                <a:lnTo>
                  <a:pt x="13111" y="2404"/>
                </a:lnTo>
                <a:lnTo>
                  <a:pt x="13078" y="2402"/>
                </a:lnTo>
                <a:lnTo>
                  <a:pt x="13044" y="2399"/>
                </a:lnTo>
                <a:lnTo>
                  <a:pt x="13010" y="2397"/>
                </a:lnTo>
                <a:lnTo>
                  <a:pt x="12978" y="2395"/>
                </a:lnTo>
                <a:lnTo>
                  <a:pt x="12947" y="2394"/>
                </a:lnTo>
                <a:lnTo>
                  <a:pt x="12917" y="2394"/>
                </a:lnTo>
                <a:lnTo>
                  <a:pt x="12889" y="2394"/>
                </a:lnTo>
                <a:lnTo>
                  <a:pt x="12861" y="2396"/>
                </a:lnTo>
                <a:lnTo>
                  <a:pt x="12836" y="2399"/>
                </a:lnTo>
                <a:lnTo>
                  <a:pt x="12824" y="2401"/>
                </a:lnTo>
                <a:lnTo>
                  <a:pt x="12814" y="2404"/>
                </a:lnTo>
                <a:lnTo>
                  <a:pt x="12803" y="2407"/>
                </a:lnTo>
                <a:lnTo>
                  <a:pt x="12793" y="2411"/>
                </a:lnTo>
                <a:lnTo>
                  <a:pt x="12808" y="2414"/>
                </a:lnTo>
                <a:lnTo>
                  <a:pt x="12824" y="2416"/>
                </a:lnTo>
                <a:lnTo>
                  <a:pt x="12841" y="2417"/>
                </a:lnTo>
                <a:lnTo>
                  <a:pt x="12858" y="2418"/>
                </a:lnTo>
                <a:lnTo>
                  <a:pt x="12892" y="2420"/>
                </a:lnTo>
                <a:lnTo>
                  <a:pt x="12925" y="2421"/>
                </a:lnTo>
                <a:lnTo>
                  <a:pt x="12942" y="2422"/>
                </a:lnTo>
                <a:lnTo>
                  <a:pt x="12958" y="2424"/>
                </a:lnTo>
                <a:lnTo>
                  <a:pt x="12973" y="2426"/>
                </a:lnTo>
                <a:lnTo>
                  <a:pt x="12987" y="2429"/>
                </a:lnTo>
                <a:lnTo>
                  <a:pt x="13000" y="2432"/>
                </a:lnTo>
                <a:lnTo>
                  <a:pt x="13010" y="2436"/>
                </a:lnTo>
                <a:lnTo>
                  <a:pt x="13021" y="2442"/>
                </a:lnTo>
                <a:lnTo>
                  <a:pt x="13030" y="2448"/>
                </a:lnTo>
                <a:close/>
                <a:moveTo>
                  <a:pt x="7171" y="4157"/>
                </a:moveTo>
                <a:lnTo>
                  <a:pt x="7175" y="4154"/>
                </a:lnTo>
                <a:lnTo>
                  <a:pt x="7181" y="4151"/>
                </a:lnTo>
                <a:lnTo>
                  <a:pt x="7189" y="4148"/>
                </a:lnTo>
                <a:lnTo>
                  <a:pt x="7198" y="4145"/>
                </a:lnTo>
                <a:lnTo>
                  <a:pt x="7219" y="4139"/>
                </a:lnTo>
                <a:lnTo>
                  <a:pt x="7243" y="4134"/>
                </a:lnTo>
                <a:lnTo>
                  <a:pt x="7265" y="4129"/>
                </a:lnTo>
                <a:lnTo>
                  <a:pt x="7284" y="4123"/>
                </a:lnTo>
                <a:lnTo>
                  <a:pt x="7291" y="4120"/>
                </a:lnTo>
                <a:lnTo>
                  <a:pt x="7297" y="4117"/>
                </a:lnTo>
                <a:lnTo>
                  <a:pt x="7301" y="4112"/>
                </a:lnTo>
                <a:lnTo>
                  <a:pt x="7302" y="4108"/>
                </a:lnTo>
                <a:lnTo>
                  <a:pt x="7277" y="4114"/>
                </a:lnTo>
                <a:lnTo>
                  <a:pt x="7249" y="4120"/>
                </a:lnTo>
                <a:lnTo>
                  <a:pt x="7222" y="4127"/>
                </a:lnTo>
                <a:lnTo>
                  <a:pt x="7196" y="4136"/>
                </a:lnTo>
                <a:lnTo>
                  <a:pt x="7175" y="4144"/>
                </a:lnTo>
                <a:lnTo>
                  <a:pt x="7162" y="4150"/>
                </a:lnTo>
                <a:lnTo>
                  <a:pt x="7161" y="4152"/>
                </a:lnTo>
                <a:lnTo>
                  <a:pt x="7160" y="4153"/>
                </a:lnTo>
                <a:lnTo>
                  <a:pt x="7160" y="4154"/>
                </a:lnTo>
                <a:lnTo>
                  <a:pt x="7160" y="4155"/>
                </a:lnTo>
                <a:lnTo>
                  <a:pt x="7164" y="4156"/>
                </a:lnTo>
                <a:lnTo>
                  <a:pt x="7171" y="4157"/>
                </a:lnTo>
                <a:close/>
                <a:moveTo>
                  <a:pt x="7641" y="3565"/>
                </a:moveTo>
                <a:lnTo>
                  <a:pt x="7639" y="3571"/>
                </a:lnTo>
                <a:lnTo>
                  <a:pt x="7635" y="3575"/>
                </a:lnTo>
                <a:lnTo>
                  <a:pt x="7631" y="3579"/>
                </a:lnTo>
                <a:lnTo>
                  <a:pt x="7624" y="3583"/>
                </a:lnTo>
                <a:lnTo>
                  <a:pt x="7608" y="3592"/>
                </a:lnTo>
                <a:lnTo>
                  <a:pt x="7590" y="3599"/>
                </a:lnTo>
                <a:lnTo>
                  <a:pt x="7569" y="3607"/>
                </a:lnTo>
                <a:lnTo>
                  <a:pt x="7548" y="3613"/>
                </a:lnTo>
                <a:lnTo>
                  <a:pt x="7530" y="3621"/>
                </a:lnTo>
                <a:lnTo>
                  <a:pt x="7514" y="3629"/>
                </a:lnTo>
                <a:lnTo>
                  <a:pt x="7522" y="3629"/>
                </a:lnTo>
                <a:lnTo>
                  <a:pt x="7535" y="3628"/>
                </a:lnTo>
                <a:lnTo>
                  <a:pt x="7549" y="3625"/>
                </a:lnTo>
                <a:lnTo>
                  <a:pt x="7565" y="3622"/>
                </a:lnTo>
                <a:lnTo>
                  <a:pt x="7583" y="3617"/>
                </a:lnTo>
                <a:lnTo>
                  <a:pt x="7601" y="3610"/>
                </a:lnTo>
                <a:lnTo>
                  <a:pt x="7617" y="3605"/>
                </a:lnTo>
                <a:lnTo>
                  <a:pt x="7633" y="3598"/>
                </a:lnTo>
                <a:lnTo>
                  <a:pt x="7647" y="3591"/>
                </a:lnTo>
                <a:lnTo>
                  <a:pt x="7659" y="3586"/>
                </a:lnTo>
                <a:lnTo>
                  <a:pt x="7667" y="3579"/>
                </a:lnTo>
                <a:lnTo>
                  <a:pt x="7673" y="3574"/>
                </a:lnTo>
                <a:lnTo>
                  <a:pt x="7673" y="3572"/>
                </a:lnTo>
                <a:lnTo>
                  <a:pt x="7673" y="3569"/>
                </a:lnTo>
                <a:lnTo>
                  <a:pt x="7671" y="3568"/>
                </a:lnTo>
                <a:lnTo>
                  <a:pt x="7668" y="3566"/>
                </a:lnTo>
                <a:lnTo>
                  <a:pt x="7658" y="3565"/>
                </a:lnTo>
                <a:lnTo>
                  <a:pt x="7641" y="3565"/>
                </a:lnTo>
                <a:close/>
                <a:moveTo>
                  <a:pt x="8053" y="3749"/>
                </a:moveTo>
                <a:lnTo>
                  <a:pt x="8061" y="3745"/>
                </a:lnTo>
                <a:lnTo>
                  <a:pt x="8067" y="3742"/>
                </a:lnTo>
                <a:lnTo>
                  <a:pt x="8071" y="3741"/>
                </a:lnTo>
                <a:lnTo>
                  <a:pt x="8076" y="3740"/>
                </a:lnTo>
                <a:lnTo>
                  <a:pt x="8078" y="3741"/>
                </a:lnTo>
                <a:lnTo>
                  <a:pt x="8080" y="3742"/>
                </a:lnTo>
                <a:lnTo>
                  <a:pt x="8081" y="3744"/>
                </a:lnTo>
                <a:lnTo>
                  <a:pt x="8082" y="3747"/>
                </a:lnTo>
                <a:lnTo>
                  <a:pt x="8082" y="3763"/>
                </a:lnTo>
                <a:lnTo>
                  <a:pt x="8083" y="3782"/>
                </a:lnTo>
                <a:lnTo>
                  <a:pt x="8104" y="3783"/>
                </a:lnTo>
                <a:lnTo>
                  <a:pt x="8126" y="3780"/>
                </a:lnTo>
                <a:lnTo>
                  <a:pt x="8153" y="3777"/>
                </a:lnTo>
                <a:lnTo>
                  <a:pt x="8185" y="3770"/>
                </a:lnTo>
                <a:lnTo>
                  <a:pt x="8185" y="3773"/>
                </a:lnTo>
                <a:lnTo>
                  <a:pt x="8183" y="3775"/>
                </a:lnTo>
                <a:lnTo>
                  <a:pt x="8181" y="3777"/>
                </a:lnTo>
                <a:lnTo>
                  <a:pt x="8179" y="3779"/>
                </a:lnTo>
                <a:lnTo>
                  <a:pt x="8173" y="3784"/>
                </a:lnTo>
                <a:lnTo>
                  <a:pt x="8169" y="3788"/>
                </a:lnTo>
                <a:lnTo>
                  <a:pt x="8229" y="3777"/>
                </a:lnTo>
                <a:lnTo>
                  <a:pt x="8224" y="3762"/>
                </a:lnTo>
                <a:lnTo>
                  <a:pt x="8211" y="3763"/>
                </a:lnTo>
                <a:lnTo>
                  <a:pt x="8200" y="3763"/>
                </a:lnTo>
                <a:lnTo>
                  <a:pt x="8190" y="3763"/>
                </a:lnTo>
                <a:lnTo>
                  <a:pt x="8179" y="3762"/>
                </a:lnTo>
                <a:lnTo>
                  <a:pt x="8162" y="3759"/>
                </a:lnTo>
                <a:lnTo>
                  <a:pt x="8146" y="3755"/>
                </a:lnTo>
                <a:lnTo>
                  <a:pt x="8119" y="3744"/>
                </a:lnTo>
                <a:lnTo>
                  <a:pt x="8090" y="3733"/>
                </a:lnTo>
                <a:lnTo>
                  <a:pt x="8109" y="3730"/>
                </a:lnTo>
                <a:lnTo>
                  <a:pt x="8127" y="3726"/>
                </a:lnTo>
                <a:lnTo>
                  <a:pt x="8135" y="3724"/>
                </a:lnTo>
                <a:lnTo>
                  <a:pt x="8141" y="3720"/>
                </a:lnTo>
                <a:lnTo>
                  <a:pt x="8146" y="3718"/>
                </a:lnTo>
                <a:lnTo>
                  <a:pt x="8148" y="3715"/>
                </a:lnTo>
                <a:lnTo>
                  <a:pt x="8140" y="3712"/>
                </a:lnTo>
                <a:lnTo>
                  <a:pt x="8130" y="3710"/>
                </a:lnTo>
                <a:lnTo>
                  <a:pt x="8119" y="3710"/>
                </a:lnTo>
                <a:lnTo>
                  <a:pt x="8107" y="3710"/>
                </a:lnTo>
                <a:lnTo>
                  <a:pt x="8094" y="3712"/>
                </a:lnTo>
                <a:lnTo>
                  <a:pt x="8081" y="3714"/>
                </a:lnTo>
                <a:lnTo>
                  <a:pt x="8068" y="3716"/>
                </a:lnTo>
                <a:lnTo>
                  <a:pt x="8056" y="3720"/>
                </a:lnTo>
                <a:lnTo>
                  <a:pt x="8047" y="3724"/>
                </a:lnTo>
                <a:lnTo>
                  <a:pt x="8038" y="3728"/>
                </a:lnTo>
                <a:lnTo>
                  <a:pt x="8032" y="3732"/>
                </a:lnTo>
                <a:lnTo>
                  <a:pt x="8028" y="3735"/>
                </a:lnTo>
                <a:lnTo>
                  <a:pt x="8027" y="3738"/>
                </a:lnTo>
                <a:lnTo>
                  <a:pt x="8028" y="3740"/>
                </a:lnTo>
                <a:lnTo>
                  <a:pt x="8029" y="3742"/>
                </a:lnTo>
                <a:lnTo>
                  <a:pt x="8032" y="3743"/>
                </a:lnTo>
                <a:lnTo>
                  <a:pt x="8040" y="3746"/>
                </a:lnTo>
                <a:lnTo>
                  <a:pt x="8053" y="3749"/>
                </a:lnTo>
                <a:close/>
                <a:moveTo>
                  <a:pt x="13647" y="2379"/>
                </a:moveTo>
                <a:lnTo>
                  <a:pt x="13674" y="2389"/>
                </a:lnTo>
                <a:lnTo>
                  <a:pt x="13702" y="2400"/>
                </a:lnTo>
                <a:lnTo>
                  <a:pt x="13732" y="2411"/>
                </a:lnTo>
                <a:lnTo>
                  <a:pt x="13762" y="2422"/>
                </a:lnTo>
                <a:lnTo>
                  <a:pt x="13777" y="2428"/>
                </a:lnTo>
                <a:lnTo>
                  <a:pt x="13794" y="2434"/>
                </a:lnTo>
                <a:lnTo>
                  <a:pt x="13811" y="2442"/>
                </a:lnTo>
                <a:lnTo>
                  <a:pt x="13828" y="2448"/>
                </a:lnTo>
                <a:lnTo>
                  <a:pt x="13845" y="2456"/>
                </a:lnTo>
                <a:lnTo>
                  <a:pt x="13863" y="2463"/>
                </a:lnTo>
                <a:lnTo>
                  <a:pt x="13881" y="2470"/>
                </a:lnTo>
                <a:lnTo>
                  <a:pt x="13898" y="2478"/>
                </a:lnTo>
                <a:lnTo>
                  <a:pt x="13935" y="2494"/>
                </a:lnTo>
                <a:lnTo>
                  <a:pt x="13972" y="2511"/>
                </a:lnTo>
                <a:lnTo>
                  <a:pt x="14010" y="2528"/>
                </a:lnTo>
                <a:lnTo>
                  <a:pt x="14047" y="2548"/>
                </a:lnTo>
                <a:lnTo>
                  <a:pt x="14032" y="2539"/>
                </a:lnTo>
                <a:lnTo>
                  <a:pt x="14017" y="2531"/>
                </a:lnTo>
                <a:lnTo>
                  <a:pt x="14002" y="2522"/>
                </a:lnTo>
                <a:lnTo>
                  <a:pt x="13987" y="2515"/>
                </a:lnTo>
                <a:lnTo>
                  <a:pt x="13974" y="2507"/>
                </a:lnTo>
                <a:lnTo>
                  <a:pt x="13960" y="2500"/>
                </a:lnTo>
                <a:lnTo>
                  <a:pt x="13948" y="2493"/>
                </a:lnTo>
                <a:lnTo>
                  <a:pt x="13936" y="2487"/>
                </a:lnTo>
                <a:lnTo>
                  <a:pt x="13918" y="2476"/>
                </a:lnTo>
                <a:lnTo>
                  <a:pt x="13905" y="2467"/>
                </a:lnTo>
                <a:lnTo>
                  <a:pt x="13903" y="2464"/>
                </a:lnTo>
                <a:lnTo>
                  <a:pt x="13902" y="2461"/>
                </a:lnTo>
                <a:lnTo>
                  <a:pt x="13904" y="2460"/>
                </a:lnTo>
                <a:lnTo>
                  <a:pt x="13909" y="2458"/>
                </a:lnTo>
                <a:lnTo>
                  <a:pt x="13928" y="2466"/>
                </a:lnTo>
                <a:lnTo>
                  <a:pt x="13948" y="2476"/>
                </a:lnTo>
                <a:lnTo>
                  <a:pt x="13972" y="2487"/>
                </a:lnTo>
                <a:lnTo>
                  <a:pt x="13996" y="2498"/>
                </a:lnTo>
                <a:lnTo>
                  <a:pt x="14021" y="2510"/>
                </a:lnTo>
                <a:lnTo>
                  <a:pt x="14047" y="2523"/>
                </a:lnTo>
                <a:lnTo>
                  <a:pt x="14072" y="2535"/>
                </a:lnTo>
                <a:lnTo>
                  <a:pt x="14094" y="2547"/>
                </a:lnTo>
                <a:lnTo>
                  <a:pt x="14115" y="2556"/>
                </a:lnTo>
                <a:lnTo>
                  <a:pt x="14133" y="2566"/>
                </a:lnTo>
                <a:lnTo>
                  <a:pt x="14147" y="2572"/>
                </a:lnTo>
                <a:lnTo>
                  <a:pt x="14156" y="2577"/>
                </a:lnTo>
                <a:lnTo>
                  <a:pt x="14158" y="2577"/>
                </a:lnTo>
                <a:lnTo>
                  <a:pt x="14159" y="2576"/>
                </a:lnTo>
                <a:lnTo>
                  <a:pt x="14158" y="2575"/>
                </a:lnTo>
                <a:lnTo>
                  <a:pt x="14156" y="2571"/>
                </a:lnTo>
                <a:lnTo>
                  <a:pt x="14145" y="2563"/>
                </a:lnTo>
                <a:lnTo>
                  <a:pt x="14126" y="2549"/>
                </a:lnTo>
                <a:lnTo>
                  <a:pt x="14117" y="2547"/>
                </a:lnTo>
                <a:lnTo>
                  <a:pt x="14106" y="2542"/>
                </a:lnTo>
                <a:lnTo>
                  <a:pt x="14095" y="2537"/>
                </a:lnTo>
                <a:lnTo>
                  <a:pt x="14084" y="2530"/>
                </a:lnTo>
                <a:lnTo>
                  <a:pt x="14058" y="2512"/>
                </a:lnTo>
                <a:lnTo>
                  <a:pt x="14028" y="2492"/>
                </a:lnTo>
                <a:lnTo>
                  <a:pt x="14013" y="2481"/>
                </a:lnTo>
                <a:lnTo>
                  <a:pt x="13996" y="2471"/>
                </a:lnTo>
                <a:lnTo>
                  <a:pt x="13978" y="2460"/>
                </a:lnTo>
                <a:lnTo>
                  <a:pt x="13960" y="2449"/>
                </a:lnTo>
                <a:lnTo>
                  <a:pt x="13950" y="2444"/>
                </a:lnTo>
                <a:lnTo>
                  <a:pt x="13941" y="2439"/>
                </a:lnTo>
                <a:lnTo>
                  <a:pt x="13931" y="2433"/>
                </a:lnTo>
                <a:lnTo>
                  <a:pt x="13920" y="2428"/>
                </a:lnTo>
                <a:lnTo>
                  <a:pt x="13911" y="2424"/>
                </a:lnTo>
                <a:lnTo>
                  <a:pt x="13901" y="2419"/>
                </a:lnTo>
                <a:lnTo>
                  <a:pt x="13890" y="2415"/>
                </a:lnTo>
                <a:lnTo>
                  <a:pt x="13880" y="2411"/>
                </a:lnTo>
                <a:lnTo>
                  <a:pt x="13876" y="2413"/>
                </a:lnTo>
                <a:lnTo>
                  <a:pt x="13873" y="2414"/>
                </a:lnTo>
                <a:lnTo>
                  <a:pt x="13868" y="2415"/>
                </a:lnTo>
                <a:lnTo>
                  <a:pt x="13862" y="2414"/>
                </a:lnTo>
                <a:lnTo>
                  <a:pt x="13847" y="2413"/>
                </a:lnTo>
                <a:lnTo>
                  <a:pt x="13830" y="2410"/>
                </a:lnTo>
                <a:lnTo>
                  <a:pt x="13788" y="2398"/>
                </a:lnTo>
                <a:lnTo>
                  <a:pt x="13742" y="2385"/>
                </a:lnTo>
                <a:lnTo>
                  <a:pt x="13729" y="2382"/>
                </a:lnTo>
                <a:lnTo>
                  <a:pt x="13716" y="2379"/>
                </a:lnTo>
                <a:lnTo>
                  <a:pt x="13703" y="2374"/>
                </a:lnTo>
                <a:lnTo>
                  <a:pt x="13691" y="2371"/>
                </a:lnTo>
                <a:lnTo>
                  <a:pt x="13680" y="2369"/>
                </a:lnTo>
                <a:lnTo>
                  <a:pt x="13667" y="2366"/>
                </a:lnTo>
                <a:lnTo>
                  <a:pt x="13655" y="2362"/>
                </a:lnTo>
                <a:lnTo>
                  <a:pt x="13643" y="2359"/>
                </a:lnTo>
                <a:lnTo>
                  <a:pt x="13631" y="2357"/>
                </a:lnTo>
                <a:lnTo>
                  <a:pt x="13620" y="2354"/>
                </a:lnTo>
                <a:lnTo>
                  <a:pt x="13609" y="2352"/>
                </a:lnTo>
                <a:lnTo>
                  <a:pt x="13597" y="2350"/>
                </a:lnTo>
                <a:lnTo>
                  <a:pt x="13587" y="2347"/>
                </a:lnTo>
                <a:lnTo>
                  <a:pt x="13578" y="2346"/>
                </a:lnTo>
                <a:lnTo>
                  <a:pt x="13568" y="2345"/>
                </a:lnTo>
                <a:lnTo>
                  <a:pt x="13559" y="2344"/>
                </a:lnTo>
                <a:lnTo>
                  <a:pt x="13568" y="2347"/>
                </a:lnTo>
                <a:lnTo>
                  <a:pt x="13578" y="2352"/>
                </a:lnTo>
                <a:lnTo>
                  <a:pt x="13588" y="2356"/>
                </a:lnTo>
                <a:lnTo>
                  <a:pt x="13599" y="2360"/>
                </a:lnTo>
                <a:lnTo>
                  <a:pt x="13610" y="2365"/>
                </a:lnTo>
                <a:lnTo>
                  <a:pt x="13623" y="2369"/>
                </a:lnTo>
                <a:lnTo>
                  <a:pt x="13635" y="2374"/>
                </a:lnTo>
                <a:lnTo>
                  <a:pt x="13647" y="2379"/>
                </a:lnTo>
                <a:close/>
                <a:moveTo>
                  <a:pt x="6709" y="4226"/>
                </a:moveTo>
                <a:lnTo>
                  <a:pt x="6705" y="4219"/>
                </a:lnTo>
                <a:lnTo>
                  <a:pt x="6698" y="4214"/>
                </a:lnTo>
                <a:lnTo>
                  <a:pt x="6698" y="4210"/>
                </a:lnTo>
                <a:lnTo>
                  <a:pt x="6699" y="4207"/>
                </a:lnTo>
                <a:lnTo>
                  <a:pt x="6700" y="4204"/>
                </a:lnTo>
                <a:lnTo>
                  <a:pt x="6703" y="4199"/>
                </a:lnTo>
                <a:lnTo>
                  <a:pt x="6707" y="4193"/>
                </a:lnTo>
                <a:lnTo>
                  <a:pt x="6710" y="4186"/>
                </a:lnTo>
                <a:lnTo>
                  <a:pt x="6712" y="4183"/>
                </a:lnTo>
                <a:lnTo>
                  <a:pt x="6712" y="4181"/>
                </a:lnTo>
                <a:lnTo>
                  <a:pt x="6712" y="4179"/>
                </a:lnTo>
                <a:lnTo>
                  <a:pt x="6711" y="4177"/>
                </a:lnTo>
                <a:lnTo>
                  <a:pt x="6709" y="4176"/>
                </a:lnTo>
                <a:lnTo>
                  <a:pt x="6705" y="4175"/>
                </a:lnTo>
                <a:lnTo>
                  <a:pt x="6700" y="4175"/>
                </a:lnTo>
                <a:lnTo>
                  <a:pt x="6693" y="4175"/>
                </a:lnTo>
                <a:lnTo>
                  <a:pt x="6697" y="4189"/>
                </a:lnTo>
                <a:lnTo>
                  <a:pt x="6663" y="4196"/>
                </a:lnTo>
                <a:lnTo>
                  <a:pt x="6630" y="4200"/>
                </a:lnTo>
                <a:lnTo>
                  <a:pt x="6599" y="4205"/>
                </a:lnTo>
                <a:lnTo>
                  <a:pt x="6572" y="4208"/>
                </a:lnTo>
                <a:lnTo>
                  <a:pt x="6547" y="4209"/>
                </a:lnTo>
                <a:lnTo>
                  <a:pt x="6525" y="4211"/>
                </a:lnTo>
                <a:lnTo>
                  <a:pt x="6508" y="4212"/>
                </a:lnTo>
                <a:lnTo>
                  <a:pt x="6495" y="4213"/>
                </a:lnTo>
                <a:lnTo>
                  <a:pt x="6497" y="4208"/>
                </a:lnTo>
                <a:lnTo>
                  <a:pt x="6502" y="4202"/>
                </a:lnTo>
                <a:lnTo>
                  <a:pt x="6506" y="4197"/>
                </a:lnTo>
                <a:lnTo>
                  <a:pt x="6512" y="4193"/>
                </a:lnTo>
                <a:lnTo>
                  <a:pt x="6525" y="4183"/>
                </a:lnTo>
                <a:lnTo>
                  <a:pt x="6539" y="4175"/>
                </a:lnTo>
                <a:lnTo>
                  <a:pt x="6551" y="4166"/>
                </a:lnTo>
                <a:lnTo>
                  <a:pt x="6560" y="4159"/>
                </a:lnTo>
                <a:lnTo>
                  <a:pt x="6563" y="4155"/>
                </a:lnTo>
                <a:lnTo>
                  <a:pt x="6563" y="4152"/>
                </a:lnTo>
                <a:lnTo>
                  <a:pt x="6562" y="4149"/>
                </a:lnTo>
                <a:lnTo>
                  <a:pt x="6559" y="4146"/>
                </a:lnTo>
                <a:lnTo>
                  <a:pt x="6565" y="4149"/>
                </a:lnTo>
                <a:lnTo>
                  <a:pt x="6572" y="4152"/>
                </a:lnTo>
                <a:lnTo>
                  <a:pt x="6579" y="4154"/>
                </a:lnTo>
                <a:lnTo>
                  <a:pt x="6586" y="4156"/>
                </a:lnTo>
                <a:lnTo>
                  <a:pt x="6602" y="4157"/>
                </a:lnTo>
                <a:lnTo>
                  <a:pt x="6618" y="4157"/>
                </a:lnTo>
                <a:lnTo>
                  <a:pt x="6635" y="4155"/>
                </a:lnTo>
                <a:lnTo>
                  <a:pt x="6653" y="4152"/>
                </a:lnTo>
                <a:lnTo>
                  <a:pt x="6671" y="4148"/>
                </a:lnTo>
                <a:lnTo>
                  <a:pt x="6690" y="4144"/>
                </a:lnTo>
                <a:lnTo>
                  <a:pt x="6727" y="4135"/>
                </a:lnTo>
                <a:lnTo>
                  <a:pt x="6764" y="4127"/>
                </a:lnTo>
                <a:lnTo>
                  <a:pt x="6781" y="4126"/>
                </a:lnTo>
                <a:lnTo>
                  <a:pt x="6797" y="4126"/>
                </a:lnTo>
                <a:lnTo>
                  <a:pt x="6806" y="4126"/>
                </a:lnTo>
                <a:lnTo>
                  <a:pt x="6813" y="4127"/>
                </a:lnTo>
                <a:lnTo>
                  <a:pt x="6820" y="4130"/>
                </a:lnTo>
                <a:lnTo>
                  <a:pt x="6827" y="4132"/>
                </a:lnTo>
                <a:lnTo>
                  <a:pt x="6823" y="4135"/>
                </a:lnTo>
                <a:lnTo>
                  <a:pt x="6820" y="4139"/>
                </a:lnTo>
                <a:lnTo>
                  <a:pt x="6816" y="4145"/>
                </a:lnTo>
                <a:lnTo>
                  <a:pt x="6814" y="4149"/>
                </a:lnTo>
                <a:lnTo>
                  <a:pt x="6813" y="4154"/>
                </a:lnTo>
                <a:lnTo>
                  <a:pt x="6813" y="4160"/>
                </a:lnTo>
                <a:lnTo>
                  <a:pt x="6813" y="4165"/>
                </a:lnTo>
                <a:lnTo>
                  <a:pt x="6814" y="4170"/>
                </a:lnTo>
                <a:lnTo>
                  <a:pt x="6816" y="4175"/>
                </a:lnTo>
                <a:lnTo>
                  <a:pt x="6820" y="4179"/>
                </a:lnTo>
                <a:lnTo>
                  <a:pt x="6825" y="4182"/>
                </a:lnTo>
                <a:lnTo>
                  <a:pt x="6830" y="4185"/>
                </a:lnTo>
                <a:lnTo>
                  <a:pt x="6837" y="4187"/>
                </a:lnTo>
                <a:lnTo>
                  <a:pt x="6844" y="4189"/>
                </a:lnTo>
                <a:lnTo>
                  <a:pt x="6854" y="4189"/>
                </a:lnTo>
                <a:lnTo>
                  <a:pt x="6865" y="4187"/>
                </a:lnTo>
                <a:lnTo>
                  <a:pt x="6866" y="4184"/>
                </a:lnTo>
                <a:lnTo>
                  <a:pt x="6868" y="4182"/>
                </a:lnTo>
                <a:lnTo>
                  <a:pt x="6871" y="4180"/>
                </a:lnTo>
                <a:lnTo>
                  <a:pt x="6876" y="4178"/>
                </a:lnTo>
                <a:lnTo>
                  <a:pt x="6886" y="4175"/>
                </a:lnTo>
                <a:lnTo>
                  <a:pt x="6902" y="4172"/>
                </a:lnTo>
                <a:lnTo>
                  <a:pt x="6885" y="4171"/>
                </a:lnTo>
                <a:lnTo>
                  <a:pt x="6871" y="4169"/>
                </a:lnTo>
                <a:lnTo>
                  <a:pt x="6866" y="4167"/>
                </a:lnTo>
                <a:lnTo>
                  <a:pt x="6862" y="4165"/>
                </a:lnTo>
                <a:lnTo>
                  <a:pt x="6858" y="4163"/>
                </a:lnTo>
                <a:lnTo>
                  <a:pt x="6855" y="4161"/>
                </a:lnTo>
                <a:lnTo>
                  <a:pt x="6853" y="4159"/>
                </a:lnTo>
                <a:lnTo>
                  <a:pt x="6851" y="4155"/>
                </a:lnTo>
                <a:lnTo>
                  <a:pt x="6850" y="4152"/>
                </a:lnTo>
                <a:lnTo>
                  <a:pt x="6850" y="4149"/>
                </a:lnTo>
                <a:lnTo>
                  <a:pt x="6851" y="4141"/>
                </a:lnTo>
                <a:lnTo>
                  <a:pt x="6853" y="4134"/>
                </a:lnTo>
                <a:lnTo>
                  <a:pt x="6862" y="4117"/>
                </a:lnTo>
                <a:lnTo>
                  <a:pt x="6872" y="4100"/>
                </a:lnTo>
                <a:lnTo>
                  <a:pt x="6878" y="4090"/>
                </a:lnTo>
                <a:lnTo>
                  <a:pt x="6883" y="4081"/>
                </a:lnTo>
                <a:lnTo>
                  <a:pt x="6887" y="4073"/>
                </a:lnTo>
                <a:lnTo>
                  <a:pt x="6891" y="4065"/>
                </a:lnTo>
                <a:lnTo>
                  <a:pt x="6912" y="4062"/>
                </a:lnTo>
                <a:lnTo>
                  <a:pt x="6928" y="4060"/>
                </a:lnTo>
                <a:lnTo>
                  <a:pt x="6941" y="4059"/>
                </a:lnTo>
                <a:lnTo>
                  <a:pt x="6950" y="4060"/>
                </a:lnTo>
                <a:lnTo>
                  <a:pt x="6955" y="4061"/>
                </a:lnTo>
                <a:lnTo>
                  <a:pt x="6958" y="4064"/>
                </a:lnTo>
                <a:lnTo>
                  <a:pt x="6959" y="4066"/>
                </a:lnTo>
                <a:lnTo>
                  <a:pt x="6959" y="4071"/>
                </a:lnTo>
                <a:lnTo>
                  <a:pt x="6956" y="4078"/>
                </a:lnTo>
                <a:lnTo>
                  <a:pt x="6953" y="4087"/>
                </a:lnTo>
                <a:lnTo>
                  <a:pt x="6953" y="4090"/>
                </a:lnTo>
                <a:lnTo>
                  <a:pt x="6954" y="4093"/>
                </a:lnTo>
                <a:lnTo>
                  <a:pt x="6957" y="4095"/>
                </a:lnTo>
                <a:lnTo>
                  <a:pt x="6964" y="4097"/>
                </a:lnTo>
                <a:lnTo>
                  <a:pt x="6964" y="4094"/>
                </a:lnTo>
                <a:lnTo>
                  <a:pt x="6966" y="4091"/>
                </a:lnTo>
                <a:lnTo>
                  <a:pt x="6971" y="4088"/>
                </a:lnTo>
                <a:lnTo>
                  <a:pt x="6981" y="4086"/>
                </a:lnTo>
                <a:lnTo>
                  <a:pt x="6982" y="4088"/>
                </a:lnTo>
                <a:lnTo>
                  <a:pt x="6984" y="4089"/>
                </a:lnTo>
                <a:lnTo>
                  <a:pt x="6987" y="4089"/>
                </a:lnTo>
                <a:lnTo>
                  <a:pt x="6991" y="4089"/>
                </a:lnTo>
                <a:lnTo>
                  <a:pt x="6995" y="4089"/>
                </a:lnTo>
                <a:lnTo>
                  <a:pt x="6997" y="4087"/>
                </a:lnTo>
                <a:lnTo>
                  <a:pt x="7000" y="4086"/>
                </a:lnTo>
                <a:lnTo>
                  <a:pt x="7001" y="4082"/>
                </a:lnTo>
                <a:lnTo>
                  <a:pt x="6994" y="4078"/>
                </a:lnTo>
                <a:lnTo>
                  <a:pt x="6985" y="4073"/>
                </a:lnTo>
                <a:lnTo>
                  <a:pt x="6982" y="4070"/>
                </a:lnTo>
                <a:lnTo>
                  <a:pt x="6979" y="4066"/>
                </a:lnTo>
                <a:lnTo>
                  <a:pt x="6977" y="4063"/>
                </a:lnTo>
                <a:lnTo>
                  <a:pt x="6976" y="4060"/>
                </a:lnTo>
                <a:lnTo>
                  <a:pt x="6976" y="4057"/>
                </a:lnTo>
                <a:lnTo>
                  <a:pt x="6978" y="4055"/>
                </a:lnTo>
                <a:lnTo>
                  <a:pt x="6981" y="4051"/>
                </a:lnTo>
                <a:lnTo>
                  <a:pt x="6986" y="4049"/>
                </a:lnTo>
                <a:lnTo>
                  <a:pt x="6994" y="4047"/>
                </a:lnTo>
                <a:lnTo>
                  <a:pt x="7003" y="4046"/>
                </a:lnTo>
                <a:lnTo>
                  <a:pt x="7016" y="4045"/>
                </a:lnTo>
                <a:lnTo>
                  <a:pt x="7031" y="4045"/>
                </a:lnTo>
                <a:lnTo>
                  <a:pt x="7030" y="4042"/>
                </a:lnTo>
                <a:lnTo>
                  <a:pt x="7028" y="4039"/>
                </a:lnTo>
                <a:lnTo>
                  <a:pt x="7025" y="4036"/>
                </a:lnTo>
                <a:lnTo>
                  <a:pt x="7023" y="4033"/>
                </a:lnTo>
                <a:lnTo>
                  <a:pt x="7016" y="4031"/>
                </a:lnTo>
                <a:lnTo>
                  <a:pt x="7009" y="4029"/>
                </a:lnTo>
                <a:lnTo>
                  <a:pt x="6999" y="4028"/>
                </a:lnTo>
                <a:lnTo>
                  <a:pt x="6991" y="4029"/>
                </a:lnTo>
                <a:lnTo>
                  <a:pt x="6980" y="4030"/>
                </a:lnTo>
                <a:lnTo>
                  <a:pt x="6969" y="4032"/>
                </a:lnTo>
                <a:lnTo>
                  <a:pt x="6946" y="4036"/>
                </a:lnTo>
                <a:lnTo>
                  <a:pt x="6924" y="4041"/>
                </a:lnTo>
                <a:lnTo>
                  <a:pt x="6913" y="4043"/>
                </a:lnTo>
                <a:lnTo>
                  <a:pt x="6902" y="4044"/>
                </a:lnTo>
                <a:lnTo>
                  <a:pt x="6893" y="4044"/>
                </a:lnTo>
                <a:lnTo>
                  <a:pt x="6884" y="4043"/>
                </a:lnTo>
                <a:lnTo>
                  <a:pt x="6890" y="4040"/>
                </a:lnTo>
                <a:lnTo>
                  <a:pt x="6895" y="4035"/>
                </a:lnTo>
                <a:lnTo>
                  <a:pt x="6902" y="4032"/>
                </a:lnTo>
                <a:lnTo>
                  <a:pt x="6910" y="4029"/>
                </a:lnTo>
                <a:lnTo>
                  <a:pt x="6927" y="4024"/>
                </a:lnTo>
                <a:lnTo>
                  <a:pt x="6946" y="4017"/>
                </a:lnTo>
                <a:lnTo>
                  <a:pt x="6966" y="4012"/>
                </a:lnTo>
                <a:lnTo>
                  <a:pt x="6985" y="4006"/>
                </a:lnTo>
                <a:lnTo>
                  <a:pt x="7002" y="4000"/>
                </a:lnTo>
                <a:lnTo>
                  <a:pt x="7016" y="3994"/>
                </a:lnTo>
                <a:lnTo>
                  <a:pt x="7024" y="3994"/>
                </a:lnTo>
                <a:lnTo>
                  <a:pt x="7029" y="3995"/>
                </a:lnTo>
                <a:lnTo>
                  <a:pt x="7035" y="3996"/>
                </a:lnTo>
                <a:lnTo>
                  <a:pt x="7039" y="3998"/>
                </a:lnTo>
                <a:lnTo>
                  <a:pt x="7046" y="4003"/>
                </a:lnTo>
                <a:lnTo>
                  <a:pt x="7054" y="4009"/>
                </a:lnTo>
                <a:lnTo>
                  <a:pt x="7057" y="4012"/>
                </a:lnTo>
                <a:lnTo>
                  <a:pt x="7061" y="4014"/>
                </a:lnTo>
                <a:lnTo>
                  <a:pt x="7067" y="4015"/>
                </a:lnTo>
                <a:lnTo>
                  <a:pt x="7072" y="4017"/>
                </a:lnTo>
                <a:lnTo>
                  <a:pt x="7079" y="4017"/>
                </a:lnTo>
                <a:lnTo>
                  <a:pt x="7086" y="4017"/>
                </a:lnTo>
                <a:lnTo>
                  <a:pt x="7096" y="4016"/>
                </a:lnTo>
                <a:lnTo>
                  <a:pt x="7107" y="4015"/>
                </a:lnTo>
                <a:lnTo>
                  <a:pt x="7107" y="4011"/>
                </a:lnTo>
                <a:lnTo>
                  <a:pt x="7107" y="4008"/>
                </a:lnTo>
                <a:lnTo>
                  <a:pt x="7104" y="4004"/>
                </a:lnTo>
                <a:lnTo>
                  <a:pt x="7101" y="4001"/>
                </a:lnTo>
                <a:lnTo>
                  <a:pt x="7093" y="3996"/>
                </a:lnTo>
                <a:lnTo>
                  <a:pt x="7082" y="3990"/>
                </a:lnTo>
                <a:lnTo>
                  <a:pt x="7071" y="3986"/>
                </a:lnTo>
                <a:lnTo>
                  <a:pt x="7060" y="3980"/>
                </a:lnTo>
                <a:lnTo>
                  <a:pt x="7056" y="3976"/>
                </a:lnTo>
                <a:lnTo>
                  <a:pt x="7053" y="3972"/>
                </a:lnTo>
                <a:lnTo>
                  <a:pt x="7051" y="3968"/>
                </a:lnTo>
                <a:lnTo>
                  <a:pt x="7049" y="3964"/>
                </a:lnTo>
                <a:lnTo>
                  <a:pt x="7045" y="3966"/>
                </a:lnTo>
                <a:lnTo>
                  <a:pt x="7041" y="3969"/>
                </a:lnTo>
                <a:lnTo>
                  <a:pt x="7035" y="3971"/>
                </a:lnTo>
                <a:lnTo>
                  <a:pt x="7028" y="3972"/>
                </a:lnTo>
                <a:lnTo>
                  <a:pt x="7012" y="3976"/>
                </a:lnTo>
                <a:lnTo>
                  <a:pt x="6995" y="3979"/>
                </a:lnTo>
                <a:lnTo>
                  <a:pt x="7011" y="3972"/>
                </a:lnTo>
                <a:lnTo>
                  <a:pt x="7026" y="3966"/>
                </a:lnTo>
                <a:lnTo>
                  <a:pt x="7012" y="3968"/>
                </a:lnTo>
                <a:lnTo>
                  <a:pt x="6998" y="3970"/>
                </a:lnTo>
                <a:lnTo>
                  <a:pt x="6982" y="3973"/>
                </a:lnTo>
                <a:lnTo>
                  <a:pt x="6967" y="3976"/>
                </a:lnTo>
                <a:lnTo>
                  <a:pt x="6978" y="3972"/>
                </a:lnTo>
                <a:lnTo>
                  <a:pt x="6981" y="3969"/>
                </a:lnTo>
                <a:lnTo>
                  <a:pt x="6979" y="3967"/>
                </a:lnTo>
                <a:lnTo>
                  <a:pt x="6971" y="3966"/>
                </a:lnTo>
                <a:lnTo>
                  <a:pt x="6962" y="3965"/>
                </a:lnTo>
                <a:lnTo>
                  <a:pt x="6952" y="3964"/>
                </a:lnTo>
                <a:lnTo>
                  <a:pt x="6948" y="3961"/>
                </a:lnTo>
                <a:lnTo>
                  <a:pt x="6944" y="3959"/>
                </a:lnTo>
                <a:lnTo>
                  <a:pt x="6942" y="3957"/>
                </a:lnTo>
                <a:lnTo>
                  <a:pt x="6941" y="3954"/>
                </a:lnTo>
                <a:lnTo>
                  <a:pt x="6945" y="3952"/>
                </a:lnTo>
                <a:lnTo>
                  <a:pt x="6949" y="3950"/>
                </a:lnTo>
                <a:lnTo>
                  <a:pt x="6951" y="3948"/>
                </a:lnTo>
                <a:lnTo>
                  <a:pt x="6952" y="3944"/>
                </a:lnTo>
                <a:lnTo>
                  <a:pt x="6953" y="3940"/>
                </a:lnTo>
                <a:lnTo>
                  <a:pt x="6953" y="3935"/>
                </a:lnTo>
                <a:lnTo>
                  <a:pt x="6953" y="3929"/>
                </a:lnTo>
                <a:lnTo>
                  <a:pt x="6955" y="3924"/>
                </a:lnTo>
                <a:lnTo>
                  <a:pt x="6957" y="3922"/>
                </a:lnTo>
                <a:lnTo>
                  <a:pt x="6962" y="3920"/>
                </a:lnTo>
                <a:lnTo>
                  <a:pt x="6966" y="3918"/>
                </a:lnTo>
                <a:lnTo>
                  <a:pt x="6971" y="3916"/>
                </a:lnTo>
                <a:lnTo>
                  <a:pt x="6980" y="3915"/>
                </a:lnTo>
                <a:lnTo>
                  <a:pt x="6986" y="3915"/>
                </a:lnTo>
                <a:lnTo>
                  <a:pt x="6993" y="3916"/>
                </a:lnTo>
                <a:lnTo>
                  <a:pt x="6998" y="3916"/>
                </a:lnTo>
                <a:lnTo>
                  <a:pt x="7008" y="3920"/>
                </a:lnTo>
                <a:lnTo>
                  <a:pt x="7015" y="3923"/>
                </a:lnTo>
                <a:lnTo>
                  <a:pt x="7015" y="3925"/>
                </a:lnTo>
                <a:lnTo>
                  <a:pt x="7015" y="3927"/>
                </a:lnTo>
                <a:lnTo>
                  <a:pt x="7014" y="3928"/>
                </a:lnTo>
                <a:lnTo>
                  <a:pt x="7012" y="3929"/>
                </a:lnTo>
                <a:lnTo>
                  <a:pt x="7007" y="3933"/>
                </a:lnTo>
                <a:lnTo>
                  <a:pt x="7000" y="3935"/>
                </a:lnTo>
                <a:lnTo>
                  <a:pt x="6994" y="3937"/>
                </a:lnTo>
                <a:lnTo>
                  <a:pt x="6987" y="3940"/>
                </a:lnTo>
                <a:lnTo>
                  <a:pt x="6983" y="3942"/>
                </a:lnTo>
                <a:lnTo>
                  <a:pt x="6981" y="3945"/>
                </a:lnTo>
                <a:lnTo>
                  <a:pt x="6987" y="3945"/>
                </a:lnTo>
                <a:lnTo>
                  <a:pt x="6993" y="3945"/>
                </a:lnTo>
                <a:lnTo>
                  <a:pt x="6998" y="3946"/>
                </a:lnTo>
                <a:lnTo>
                  <a:pt x="7002" y="3948"/>
                </a:lnTo>
                <a:lnTo>
                  <a:pt x="7009" y="3951"/>
                </a:lnTo>
                <a:lnTo>
                  <a:pt x="7015" y="3954"/>
                </a:lnTo>
                <a:lnTo>
                  <a:pt x="7018" y="3956"/>
                </a:lnTo>
                <a:lnTo>
                  <a:pt x="7023" y="3957"/>
                </a:lnTo>
                <a:lnTo>
                  <a:pt x="7027" y="3958"/>
                </a:lnTo>
                <a:lnTo>
                  <a:pt x="7032" y="3958"/>
                </a:lnTo>
                <a:lnTo>
                  <a:pt x="7039" y="3958"/>
                </a:lnTo>
                <a:lnTo>
                  <a:pt x="7046" y="3957"/>
                </a:lnTo>
                <a:lnTo>
                  <a:pt x="7056" y="3955"/>
                </a:lnTo>
                <a:lnTo>
                  <a:pt x="7067" y="3952"/>
                </a:lnTo>
                <a:lnTo>
                  <a:pt x="7064" y="3948"/>
                </a:lnTo>
                <a:lnTo>
                  <a:pt x="7063" y="3942"/>
                </a:lnTo>
                <a:lnTo>
                  <a:pt x="7064" y="3938"/>
                </a:lnTo>
                <a:lnTo>
                  <a:pt x="7066" y="3934"/>
                </a:lnTo>
                <a:lnTo>
                  <a:pt x="7073" y="3926"/>
                </a:lnTo>
                <a:lnTo>
                  <a:pt x="7081" y="3920"/>
                </a:lnTo>
                <a:lnTo>
                  <a:pt x="7084" y="3918"/>
                </a:lnTo>
                <a:lnTo>
                  <a:pt x="7086" y="3914"/>
                </a:lnTo>
                <a:lnTo>
                  <a:pt x="7086" y="3913"/>
                </a:lnTo>
                <a:lnTo>
                  <a:pt x="7085" y="3911"/>
                </a:lnTo>
                <a:lnTo>
                  <a:pt x="7082" y="3910"/>
                </a:lnTo>
                <a:lnTo>
                  <a:pt x="7075" y="3909"/>
                </a:lnTo>
                <a:lnTo>
                  <a:pt x="7066" y="3908"/>
                </a:lnTo>
                <a:lnTo>
                  <a:pt x="7053" y="3908"/>
                </a:lnTo>
                <a:lnTo>
                  <a:pt x="7058" y="3905"/>
                </a:lnTo>
                <a:lnTo>
                  <a:pt x="7064" y="3903"/>
                </a:lnTo>
                <a:lnTo>
                  <a:pt x="7070" y="3900"/>
                </a:lnTo>
                <a:lnTo>
                  <a:pt x="7078" y="3898"/>
                </a:lnTo>
                <a:lnTo>
                  <a:pt x="7093" y="3895"/>
                </a:lnTo>
                <a:lnTo>
                  <a:pt x="7108" y="3894"/>
                </a:lnTo>
                <a:lnTo>
                  <a:pt x="7114" y="3895"/>
                </a:lnTo>
                <a:lnTo>
                  <a:pt x="7121" y="3895"/>
                </a:lnTo>
                <a:lnTo>
                  <a:pt x="7127" y="3897"/>
                </a:lnTo>
                <a:lnTo>
                  <a:pt x="7131" y="3899"/>
                </a:lnTo>
                <a:lnTo>
                  <a:pt x="7136" y="3901"/>
                </a:lnTo>
                <a:lnTo>
                  <a:pt x="7138" y="3906"/>
                </a:lnTo>
                <a:lnTo>
                  <a:pt x="7139" y="3909"/>
                </a:lnTo>
                <a:lnTo>
                  <a:pt x="7139" y="3914"/>
                </a:lnTo>
                <a:lnTo>
                  <a:pt x="7156" y="3911"/>
                </a:lnTo>
                <a:lnTo>
                  <a:pt x="7169" y="3908"/>
                </a:lnTo>
                <a:lnTo>
                  <a:pt x="7179" y="3906"/>
                </a:lnTo>
                <a:lnTo>
                  <a:pt x="7185" y="3903"/>
                </a:lnTo>
                <a:lnTo>
                  <a:pt x="7188" y="3899"/>
                </a:lnTo>
                <a:lnTo>
                  <a:pt x="7188" y="3896"/>
                </a:lnTo>
                <a:lnTo>
                  <a:pt x="7188" y="3893"/>
                </a:lnTo>
                <a:lnTo>
                  <a:pt x="7186" y="3890"/>
                </a:lnTo>
                <a:lnTo>
                  <a:pt x="7180" y="3884"/>
                </a:lnTo>
                <a:lnTo>
                  <a:pt x="7175" y="3878"/>
                </a:lnTo>
                <a:lnTo>
                  <a:pt x="7175" y="3875"/>
                </a:lnTo>
                <a:lnTo>
                  <a:pt x="7176" y="3872"/>
                </a:lnTo>
                <a:lnTo>
                  <a:pt x="7180" y="3869"/>
                </a:lnTo>
                <a:lnTo>
                  <a:pt x="7187" y="3866"/>
                </a:lnTo>
                <a:lnTo>
                  <a:pt x="7217" y="3878"/>
                </a:lnTo>
                <a:lnTo>
                  <a:pt x="7239" y="3887"/>
                </a:lnTo>
                <a:lnTo>
                  <a:pt x="7253" y="3892"/>
                </a:lnTo>
                <a:lnTo>
                  <a:pt x="7261" y="3894"/>
                </a:lnTo>
                <a:lnTo>
                  <a:pt x="7265" y="3893"/>
                </a:lnTo>
                <a:lnTo>
                  <a:pt x="7266" y="3892"/>
                </a:lnTo>
                <a:lnTo>
                  <a:pt x="7268" y="3889"/>
                </a:lnTo>
                <a:lnTo>
                  <a:pt x="7268" y="3884"/>
                </a:lnTo>
                <a:lnTo>
                  <a:pt x="7268" y="3874"/>
                </a:lnTo>
                <a:lnTo>
                  <a:pt x="7268" y="3858"/>
                </a:lnTo>
                <a:lnTo>
                  <a:pt x="7276" y="3857"/>
                </a:lnTo>
                <a:lnTo>
                  <a:pt x="7283" y="3857"/>
                </a:lnTo>
                <a:lnTo>
                  <a:pt x="7289" y="3858"/>
                </a:lnTo>
                <a:lnTo>
                  <a:pt x="7295" y="3859"/>
                </a:lnTo>
                <a:lnTo>
                  <a:pt x="7304" y="3861"/>
                </a:lnTo>
                <a:lnTo>
                  <a:pt x="7312" y="3864"/>
                </a:lnTo>
                <a:lnTo>
                  <a:pt x="7313" y="3866"/>
                </a:lnTo>
                <a:lnTo>
                  <a:pt x="7312" y="3868"/>
                </a:lnTo>
                <a:lnTo>
                  <a:pt x="7311" y="3869"/>
                </a:lnTo>
                <a:lnTo>
                  <a:pt x="7309" y="3870"/>
                </a:lnTo>
                <a:lnTo>
                  <a:pt x="7303" y="3874"/>
                </a:lnTo>
                <a:lnTo>
                  <a:pt x="7297" y="3876"/>
                </a:lnTo>
                <a:lnTo>
                  <a:pt x="7290" y="3879"/>
                </a:lnTo>
                <a:lnTo>
                  <a:pt x="7284" y="3881"/>
                </a:lnTo>
                <a:lnTo>
                  <a:pt x="7280" y="3884"/>
                </a:lnTo>
                <a:lnTo>
                  <a:pt x="7277" y="3888"/>
                </a:lnTo>
                <a:lnTo>
                  <a:pt x="7288" y="3887"/>
                </a:lnTo>
                <a:lnTo>
                  <a:pt x="7296" y="3889"/>
                </a:lnTo>
                <a:lnTo>
                  <a:pt x="7298" y="3890"/>
                </a:lnTo>
                <a:lnTo>
                  <a:pt x="7300" y="3892"/>
                </a:lnTo>
                <a:lnTo>
                  <a:pt x="7301" y="3895"/>
                </a:lnTo>
                <a:lnTo>
                  <a:pt x="7301" y="3898"/>
                </a:lnTo>
                <a:lnTo>
                  <a:pt x="7324" y="3889"/>
                </a:lnTo>
                <a:lnTo>
                  <a:pt x="7348" y="3879"/>
                </a:lnTo>
                <a:lnTo>
                  <a:pt x="7375" y="3872"/>
                </a:lnTo>
                <a:lnTo>
                  <a:pt x="7402" y="3866"/>
                </a:lnTo>
                <a:lnTo>
                  <a:pt x="7415" y="3864"/>
                </a:lnTo>
                <a:lnTo>
                  <a:pt x="7428" y="3863"/>
                </a:lnTo>
                <a:lnTo>
                  <a:pt x="7440" y="3862"/>
                </a:lnTo>
                <a:lnTo>
                  <a:pt x="7451" y="3863"/>
                </a:lnTo>
                <a:lnTo>
                  <a:pt x="7461" y="3864"/>
                </a:lnTo>
                <a:lnTo>
                  <a:pt x="7471" y="3867"/>
                </a:lnTo>
                <a:lnTo>
                  <a:pt x="7478" y="3872"/>
                </a:lnTo>
                <a:lnTo>
                  <a:pt x="7484" y="3877"/>
                </a:lnTo>
                <a:lnTo>
                  <a:pt x="7472" y="3876"/>
                </a:lnTo>
                <a:lnTo>
                  <a:pt x="7463" y="3877"/>
                </a:lnTo>
                <a:lnTo>
                  <a:pt x="7457" y="3878"/>
                </a:lnTo>
                <a:lnTo>
                  <a:pt x="7451" y="3881"/>
                </a:lnTo>
                <a:lnTo>
                  <a:pt x="7448" y="3884"/>
                </a:lnTo>
                <a:lnTo>
                  <a:pt x="7446" y="3889"/>
                </a:lnTo>
                <a:lnTo>
                  <a:pt x="7444" y="3893"/>
                </a:lnTo>
                <a:lnTo>
                  <a:pt x="7442" y="3897"/>
                </a:lnTo>
                <a:lnTo>
                  <a:pt x="7439" y="3903"/>
                </a:lnTo>
                <a:lnTo>
                  <a:pt x="7435" y="3908"/>
                </a:lnTo>
                <a:lnTo>
                  <a:pt x="7431" y="3913"/>
                </a:lnTo>
                <a:lnTo>
                  <a:pt x="7425" y="3918"/>
                </a:lnTo>
                <a:lnTo>
                  <a:pt x="7417" y="3922"/>
                </a:lnTo>
                <a:lnTo>
                  <a:pt x="7405" y="3925"/>
                </a:lnTo>
                <a:lnTo>
                  <a:pt x="7391" y="3928"/>
                </a:lnTo>
                <a:lnTo>
                  <a:pt x="7374" y="3930"/>
                </a:lnTo>
                <a:lnTo>
                  <a:pt x="7375" y="3934"/>
                </a:lnTo>
                <a:lnTo>
                  <a:pt x="7376" y="3937"/>
                </a:lnTo>
                <a:lnTo>
                  <a:pt x="7379" y="3940"/>
                </a:lnTo>
                <a:lnTo>
                  <a:pt x="7382" y="3942"/>
                </a:lnTo>
                <a:lnTo>
                  <a:pt x="7390" y="3948"/>
                </a:lnTo>
                <a:lnTo>
                  <a:pt x="7400" y="3951"/>
                </a:lnTo>
                <a:lnTo>
                  <a:pt x="7413" y="3954"/>
                </a:lnTo>
                <a:lnTo>
                  <a:pt x="7427" y="3956"/>
                </a:lnTo>
                <a:lnTo>
                  <a:pt x="7442" y="3957"/>
                </a:lnTo>
                <a:lnTo>
                  <a:pt x="7458" y="3958"/>
                </a:lnTo>
                <a:lnTo>
                  <a:pt x="7474" y="3957"/>
                </a:lnTo>
                <a:lnTo>
                  <a:pt x="7492" y="3956"/>
                </a:lnTo>
                <a:lnTo>
                  <a:pt x="7509" y="3955"/>
                </a:lnTo>
                <a:lnTo>
                  <a:pt x="7526" y="3952"/>
                </a:lnTo>
                <a:lnTo>
                  <a:pt x="7543" y="3949"/>
                </a:lnTo>
                <a:lnTo>
                  <a:pt x="7558" y="3944"/>
                </a:lnTo>
                <a:lnTo>
                  <a:pt x="7573" y="3940"/>
                </a:lnTo>
                <a:lnTo>
                  <a:pt x="7586" y="3935"/>
                </a:lnTo>
                <a:lnTo>
                  <a:pt x="7565" y="3938"/>
                </a:lnTo>
                <a:lnTo>
                  <a:pt x="7550" y="3939"/>
                </a:lnTo>
                <a:lnTo>
                  <a:pt x="7540" y="3940"/>
                </a:lnTo>
                <a:lnTo>
                  <a:pt x="7533" y="3939"/>
                </a:lnTo>
                <a:lnTo>
                  <a:pt x="7531" y="3938"/>
                </a:lnTo>
                <a:lnTo>
                  <a:pt x="7530" y="3938"/>
                </a:lnTo>
                <a:lnTo>
                  <a:pt x="7530" y="3937"/>
                </a:lnTo>
                <a:lnTo>
                  <a:pt x="7530" y="3935"/>
                </a:lnTo>
                <a:lnTo>
                  <a:pt x="7533" y="3933"/>
                </a:lnTo>
                <a:lnTo>
                  <a:pt x="7538" y="3928"/>
                </a:lnTo>
                <a:lnTo>
                  <a:pt x="7552" y="3921"/>
                </a:lnTo>
                <a:lnTo>
                  <a:pt x="7569" y="3911"/>
                </a:lnTo>
                <a:lnTo>
                  <a:pt x="7577" y="3907"/>
                </a:lnTo>
                <a:lnTo>
                  <a:pt x="7585" y="3903"/>
                </a:lnTo>
                <a:lnTo>
                  <a:pt x="7590" y="3898"/>
                </a:lnTo>
                <a:lnTo>
                  <a:pt x="7594" y="3894"/>
                </a:lnTo>
                <a:lnTo>
                  <a:pt x="7570" y="3899"/>
                </a:lnTo>
                <a:lnTo>
                  <a:pt x="7545" y="3904"/>
                </a:lnTo>
                <a:lnTo>
                  <a:pt x="7534" y="3905"/>
                </a:lnTo>
                <a:lnTo>
                  <a:pt x="7525" y="3906"/>
                </a:lnTo>
                <a:lnTo>
                  <a:pt x="7521" y="3906"/>
                </a:lnTo>
                <a:lnTo>
                  <a:pt x="7517" y="3905"/>
                </a:lnTo>
                <a:lnTo>
                  <a:pt x="7515" y="3904"/>
                </a:lnTo>
                <a:lnTo>
                  <a:pt x="7513" y="3903"/>
                </a:lnTo>
                <a:lnTo>
                  <a:pt x="7518" y="3899"/>
                </a:lnTo>
                <a:lnTo>
                  <a:pt x="7522" y="3895"/>
                </a:lnTo>
                <a:lnTo>
                  <a:pt x="7525" y="3890"/>
                </a:lnTo>
                <a:lnTo>
                  <a:pt x="7526" y="3885"/>
                </a:lnTo>
                <a:lnTo>
                  <a:pt x="7525" y="3876"/>
                </a:lnTo>
                <a:lnTo>
                  <a:pt x="7523" y="3866"/>
                </a:lnTo>
                <a:lnTo>
                  <a:pt x="7523" y="3861"/>
                </a:lnTo>
                <a:lnTo>
                  <a:pt x="7525" y="3857"/>
                </a:lnTo>
                <a:lnTo>
                  <a:pt x="7528" y="3852"/>
                </a:lnTo>
                <a:lnTo>
                  <a:pt x="7532" y="3848"/>
                </a:lnTo>
                <a:lnTo>
                  <a:pt x="7538" y="3844"/>
                </a:lnTo>
                <a:lnTo>
                  <a:pt x="7548" y="3840"/>
                </a:lnTo>
                <a:lnTo>
                  <a:pt x="7560" y="3838"/>
                </a:lnTo>
                <a:lnTo>
                  <a:pt x="7576" y="3835"/>
                </a:lnTo>
                <a:lnTo>
                  <a:pt x="7579" y="3840"/>
                </a:lnTo>
                <a:lnTo>
                  <a:pt x="7580" y="3844"/>
                </a:lnTo>
                <a:lnTo>
                  <a:pt x="7580" y="3848"/>
                </a:lnTo>
                <a:lnTo>
                  <a:pt x="7579" y="3852"/>
                </a:lnTo>
                <a:lnTo>
                  <a:pt x="7575" y="3859"/>
                </a:lnTo>
                <a:lnTo>
                  <a:pt x="7569" y="3866"/>
                </a:lnTo>
                <a:lnTo>
                  <a:pt x="7561" y="3873"/>
                </a:lnTo>
                <a:lnTo>
                  <a:pt x="7555" y="3879"/>
                </a:lnTo>
                <a:lnTo>
                  <a:pt x="7552" y="3883"/>
                </a:lnTo>
                <a:lnTo>
                  <a:pt x="7551" y="3887"/>
                </a:lnTo>
                <a:lnTo>
                  <a:pt x="7550" y="3891"/>
                </a:lnTo>
                <a:lnTo>
                  <a:pt x="7552" y="3895"/>
                </a:lnTo>
                <a:lnTo>
                  <a:pt x="7574" y="3894"/>
                </a:lnTo>
                <a:lnTo>
                  <a:pt x="7594" y="3891"/>
                </a:lnTo>
                <a:lnTo>
                  <a:pt x="7613" y="3887"/>
                </a:lnTo>
                <a:lnTo>
                  <a:pt x="7630" y="3882"/>
                </a:lnTo>
                <a:lnTo>
                  <a:pt x="7646" y="3876"/>
                </a:lnTo>
                <a:lnTo>
                  <a:pt x="7660" y="3869"/>
                </a:lnTo>
                <a:lnTo>
                  <a:pt x="7674" y="3861"/>
                </a:lnTo>
                <a:lnTo>
                  <a:pt x="7686" y="3852"/>
                </a:lnTo>
                <a:lnTo>
                  <a:pt x="7691" y="3858"/>
                </a:lnTo>
                <a:lnTo>
                  <a:pt x="7696" y="3862"/>
                </a:lnTo>
                <a:lnTo>
                  <a:pt x="7703" y="3864"/>
                </a:lnTo>
                <a:lnTo>
                  <a:pt x="7709" y="3866"/>
                </a:lnTo>
                <a:lnTo>
                  <a:pt x="7716" y="3866"/>
                </a:lnTo>
                <a:lnTo>
                  <a:pt x="7723" y="3866"/>
                </a:lnTo>
                <a:lnTo>
                  <a:pt x="7731" y="3865"/>
                </a:lnTo>
                <a:lnTo>
                  <a:pt x="7739" y="3864"/>
                </a:lnTo>
                <a:lnTo>
                  <a:pt x="7757" y="3861"/>
                </a:lnTo>
                <a:lnTo>
                  <a:pt x="7775" y="3858"/>
                </a:lnTo>
                <a:lnTo>
                  <a:pt x="7785" y="3857"/>
                </a:lnTo>
                <a:lnTo>
                  <a:pt x="7794" y="3857"/>
                </a:lnTo>
                <a:lnTo>
                  <a:pt x="7804" y="3858"/>
                </a:lnTo>
                <a:lnTo>
                  <a:pt x="7814" y="3859"/>
                </a:lnTo>
                <a:lnTo>
                  <a:pt x="7821" y="3849"/>
                </a:lnTo>
                <a:lnTo>
                  <a:pt x="7827" y="3838"/>
                </a:lnTo>
                <a:lnTo>
                  <a:pt x="7833" y="3828"/>
                </a:lnTo>
                <a:lnTo>
                  <a:pt x="7837" y="3817"/>
                </a:lnTo>
                <a:lnTo>
                  <a:pt x="7844" y="3795"/>
                </a:lnTo>
                <a:lnTo>
                  <a:pt x="7850" y="3773"/>
                </a:lnTo>
                <a:lnTo>
                  <a:pt x="7833" y="3776"/>
                </a:lnTo>
                <a:lnTo>
                  <a:pt x="7821" y="3779"/>
                </a:lnTo>
                <a:lnTo>
                  <a:pt x="7812" y="3784"/>
                </a:lnTo>
                <a:lnTo>
                  <a:pt x="7807" y="3788"/>
                </a:lnTo>
                <a:lnTo>
                  <a:pt x="7802" y="3792"/>
                </a:lnTo>
                <a:lnTo>
                  <a:pt x="7796" y="3797"/>
                </a:lnTo>
                <a:lnTo>
                  <a:pt x="7788" y="3801"/>
                </a:lnTo>
                <a:lnTo>
                  <a:pt x="7776" y="3804"/>
                </a:lnTo>
                <a:lnTo>
                  <a:pt x="7775" y="3800"/>
                </a:lnTo>
                <a:lnTo>
                  <a:pt x="7773" y="3798"/>
                </a:lnTo>
                <a:lnTo>
                  <a:pt x="7769" y="3794"/>
                </a:lnTo>
                <a:lnTo>
                  <a:pt x="7766" y="3792"/>
                </a:lnTo>
                <a:lnTo>
                  <a:pt x="7759" y="3789"/>
                </a:lnTo>
                <a:lnTo>
                  <a:pt x="7749" y="3786"/>
                </a:lnTo>
                <a:lnTo>
                  <a:pt x="7800" y="3770"/>
                </a:lnTo>
                <a:lnTo>
                  <a:pt x="7847" y="3755"/>
                </a:lnTo>
                <a:lnTo>
                  <a:pt x="7891" y="3741"/>
                </a:lnTo>
                <a:lnTo>
                  <a:pt x="7933" y="3728"/>
                </a:lnTo>
                <a:lnTo>
                  <a:pt x="7953" y="3723"/>
                </a:lnTo>
                <a:lnTo>
                  <a:pt x="7974" y="3717"/>
                </a:lnTo>
                <a:lnTo>
                  <a:pt x="7994" y="3713"/>
                </a:lnTo>
                <a:lnTo>
                  <a:pt x="8016" y="3709"/>
                </a:lnTo>
                <a:lnTo>
                  <a:pt x="8036" y="3706"/>
                </a:lnTo>
                <a:lnTo>
                  <a:pt x="8057" y="3703"/>
                </a:lnTo>
                <a:lnTo>
                  <a:pt x="8079" y="3701"/>
                </a:lnTo>
                <a:lnTo>
                  <a:pt x="8101" y="3700"/>
                </a:lnTo>
                <a:lnTo>
                  <a:pt x="8100" y="3694"/>
                </a:lnTo>
                <a:lnTo>
                  <a:pt x="8099" y="3686"/>
                </a:lnTo>
                <a:lnTo>
                  <a:pt x="8100" y="3683"/>
                </a:lnTo>
                <a:lnTo>
                  <a:pt x="8103" y="3680"/>
                </a:lnTo>
                <a:lnTo>
                  <a:pt x="8107" y="3677"/>
                </a:lnTo>
                <a:lnTo>
                  <a:pt x="8114" y="3674"/>
                </a:lnTo>
                <a:lnTo>
                  <a:pt x="8138" y="3674"/>
                </a:lnTo>
                <a:lnTo>
                  <a:pt x="8153" y="3674"/>
                </a:lnTo>
                <a:lnTo>
                  <a:pt x="8164" y="3674"/>
                </a:lnTo>
                <a:lnTo>
                  <a:pt x="8172" y="3672"/>
                </a:lnTo>
                <a:lnTo>
                  <a:pt x="8181" y="3670"/>
                </a:lnTo>
                <a:lnTo>
                  <a:pt x="8193" y="3666"/>
                </a:lnTo>
                <a:lnTo>
                  <a:pt x="8209" y="3659"/>
                </a:lnTo>
                <a:lnTo>
                  <a:pt x="8233" y="3651"/>
                </a:lnTo>
                <a:lnTo>
                  <a:pt x="8229" y="3668"/>
                </a:lnTo>
                <a:lnTo>
                  <a:pt x="8227" y="3682"/>
                </a:lnTo>
                <a:lnTo>
                  <a:pt x="8225" y="3694"/>
                </a:lnTo>
                <a:lnTo>
                  <a:pt x="8221" y="3703"/>
                </a:lnTo>
                <a:lnTo>
                  <a:pt x="8217" y="3709"/>
                </a:lnTo>
                <a:lnTo>
                  <a:pt x="8213" y="3713"/>
                </a:lnTo>
                <a:lnTo>
                  <a:pt x="8208" y="3717"/>
                </a:lnTo>
                <a:lnTo>
                  <a:pt x="8200" y="3723"/>
                </a:lnTo>
                <a:lnTo>
                  <a:pt x="8182" y="3732"/>
                </a:lnTo>
                <a:lnTo>
                  <a:pt x="8156" y="3744"/>
                </a:lnTo>
                <a:lnTo>
                  <a:pt x="8168" y="3746"/>
                </a:lnTo>
                <a:lnTo>
                  <a:pt x="8182" y="3747"/>
                </a:lnTo>
                <a:lnTo>
                  <a:pt x="8198" y="3746"/>
                </a:lnTo>
                <a:lnTo>
                  <a:pt x="8215" y="3744"/>
                </a:lnTo>
                <a:lnTo>
                  <a:pt x="8234" y="3741"/>
                </a:lnTo>
                <a:lnTo>
                  <a:pt x="8253" y="3737"/>
                </a:lnTo>
                <a:lnTo>
                  <a:pt x="8272" y="3731"/>
                </a:lnTo>
                <a:lnTo>
                  <a:pt x="8291" y="3726"/>
                </a:lnTo>
                <a:lnTo>
                  <a:pt x="8327" y="3715"/>
                </a:lnTo>
                <a:lnTo>
                  <a:pt x="8358" y="3704"/>
                </a:lnTo>
                <a:lnTo>
                  <a:pt x="8381" y="3695"/>
                </a:lnTo>
                <a:lnTo>
                  <a:pt x="8392" y="3691"/>
                </a:lnTo>
                <a:lnTo>
                  <a:pt x="8371" y="3695"/>
                </a:lnTo>
                <a:lnTo>
                  <a:pt x="8352" y="3698"/>
                </a:lnTo>
                <a:lnTo>
                  <a:pt x="8334" y="3701"/>
                </a:lnTo>
                <a:lnTo>
                  <a:pt x="8317" y="3702"/>
                </a:lnTo>
                <a:lnTo>
                  <a:pt x="8302" y="3703"/>
                </a:lnTo>
                <a:lnTo>
                  <a:pt x="8288" y="3703"/>
                </a:lnTo>
                <a:lnTo>
                  <a:pt x="8278" y="3701"/>
                </a:lnTo>
                <a:lnTo>
                  <a:pt x="8268" y="3699"/>
                </a:lnTo>
                <a:lnTo>
                  <a:pt x="8287" y="3696"/>
                </a:lnTo>
                <a:lnTo>
                  <a:pt x="8301" y="3693"/>
                </a:lnTo>
                <a:lnTo>
                  <a:pt x="8312" y="3689"/>
                </a:lnTo>
                <a:lnTo>
                  <a:pt x="8320" y="3686"/>
                </a:lnTo>
                <a:lnTo>
                  <a:pt x="8324" y="3683"/>
                </a:lnTo>
                <a:lnTo>
                  <a:pt x="8325" y="3681"/>
                </a:lnTo>
                <a:lnTo>
                  <a:pt x="8324" y="3678"/>
                </a:lnTo>
                <a:lnTo>
                  <a:pt x="8321" y="3676"/>
                </a:lnTo>
                <a:lnTo>
                  <a:pt x="8316" y="3673"/>
                </a:lnTo>
                <a:lnTo>
                  <a:pt x="8310" y="3671"/>
                </a:lnTo>
                <a:lnTo>
                  <a:pt x="8302" y="3670"/>
                </a:lnTo>
                <a:lnTo>
                  <a:pt x="8294" y="3669"/>
                </a:lnTo>
                <a:lnTo>
                  <a:pt x="8277" y="3668"/>
                </a:lnTo>
                <a:lnTo>
                  <a:pt x="8259" y="3669"/>
                </a:lnTo>
                <a:lnTo>
                  <a:pt x="8292" y="3655"/>
                </a:lnTo>
                <a:lnTo>
                  <a:pt x="8322" y="3641"/>
                </a:lnTo>
                <a:lnTo>
                  <a:pt x="8354" y="3626"/>
                </a:lnTo>
                <a:lnTo>
                  <a:pt x="8389" y="3612"/>
                </a:lnTo>
                <a:lnTo>
                  <a:pt x="8408" y="3612"/>
                </a:lnTo>
                <a:lnTo>
                  <a:pt x="8418" y="3612"/>
                </a:lnTo>
                <a:lnTo>
                  <a:pt x="8422" y="3612"/>
                </a:lnTo>
                <a:lnTo>
                  <a:pt x="8424" y="3613"/>
                </a:lnTo>
                <a:lnTo>
                  <a:pt x="8425" y="3616"/>
                </a:lnTo>
                <a:lnTo>
                  <a:pt x="8425" y="3617"/>
                </a:lnTo>
                <a:lnTo>
                  <a:pt x="8423" y="3621"/>
                </a:lnTo>
                <a:lnTo>
                  <a:pt x="8421" y="3626"/>
                </a:lnTo>
                <a:lnTo>
                  <a:pt x="8418" y="3632"/>
                </a:lnTo>
                <a:lnTo>
                  <a:pt x="8417" y="3638"/>
                </a:lnTo>
                <a:lnTo>
                  <a:pt x="8444" y="3633"/>
                </a:lnTo>
                <a:lnTo>
                  <a:pt x="8459" y="3627"/>
                </a:lnTo>
                <a:lnTo>
                  <a:pt x="8464" y="3625"/>
                </a:lnTo>
                <a:lnTo>
                  <a:pt x="8466" y="3623"/>
                </a:lnTo>
                <a:lnTo>
                  <a:pt x="8466" y="3621"/>
                </a:lnTo>
                <a:lnTo>
                  <a:pt x="8466" y="3619"/>
                </a:lnTo>
                <a:lnTo>
                  <a:pt x="8461" y="3614"/>
                </a:lnTo>
                <a:lnTo>
                  <a:pt x="8455" y="3609"/>
                </a:lnTo>
                <a:lnTo>
                  <a:pt x="8453" y="3606"/>
                </a:lnTo>
                <a:lnTo>
                  <a:pt x="8450" y="3603"/>
                </a:lnTo>
                <a:lnTo>
                  <a:pt x="8447" y="3598"/>
                </a:lnTo>
                <a:lnTo>
                  <a:pt x="8446" y="3594"/>
                </a:lnTo>
                <a:lnTo>
                  <a:pt x="8457" y="3593"/>
                </a:lnTo>
                <a:lnTo>
                  <a:pt x="8467" y="3592"/>
                </a:lnTo>
                <a:lnTo>
                  <a:pt x="8477" y="3590"/>
                </a:lnTo>
                <a:lnTo>
                  <a:pt x="8487" y="3588"/>
                </a:lnTo>
                <a:lnTo>
                  <a:pt x="8507" y="3582"/>
                </a:lnTo>
                <a:lnTo>
                  <a:pt x="8524" y="3577"/>
                </a:lnTo>
                <a:lnTo>
                  <a:pt x="8540" y="3572"/>
                </a:lnTo>
                <a:lnTo>
                  <a:pt x="8552" y="3568"/>
                </a:lnTo>
                <a:lnTo>
                  <a:pt x="8557" y="3567"/>
                </a:lnTo>
                <a:lnTo>
                  <a:pt x="8560" y="3567"/>
                </a:lnTo>
                <a:lnTo>
                  <a:pt x="8563" y="3568"/>
                </a:lnTo>
                <a:lnTo>
                  <a:pt x="8566" y="3571"/>
                </a:lnTo>
                <a:lnTo>
                  <a:pt x="8569" y="3583"/>
                </a:lnTo>
                <a:lnTo>
                  <a:pt x="8573" y="3596"/>
                </a:lnTo>
                <a:lnTo>
                  <a:pt x="8576" y="3609"/>
                </a:lnTo>
                <a:lnTo>
                  <a:pt x="8581" y="3622"/>
                </a:lnTo>
                <a:lnTo>
                  <a:pt x="8612" y="3607"/>
                </a:lnTo>
                <a:lnTo>
                  <a:pt x="8635" y="3594"/>
                </a:lnTo>
                <a:lnTo>
                  <a:pt x="8655" y="3582"/>
                </a:lnTo>
                <a:lnTo>
                  <a:pt x="8673" y="3571"/>
                </a:lnTo>
                <a:lnTo>
                  <a:pt x="8690" y="3558"/>
                </a:lnTo>
                <a:lnTo>
                  <a:pt x="8712" y="3544"/>
                </a:lnTo>
                <a:lnTo>
                  <a:pt x="8740" y="3527"/>
                </a:lnTo>
                <a:lnTo>
                  <a:pt x="8777" y="3506"/>
                </a:lnTo>
                <a:lnTo>
                  <a:pt x="8779" y="3511"/>
                </a:lnTo>
                <a:lnTo>
                  <a:pt x="8780" y="3514"/>
                </a:lnTo>
                <a:lnTo>
                  <a:pt x="8780" y="3518"/>
                </a:lnTo>
                <a:lnTo>
                  <a:pt x="8780" y="3521"/>
                </a:lnTo>
                <a:lnTo>
                  <a:pt x="8777" y="3528"/>
                </a:lnTo>
                <a:lnTo>
                  <a:pt x="8772" y="3534"/>
                </a:lnTo>
                <a:lnTo>
                  <a:pt x="8765" y="3539"/>
                </a:lnTo>
                <a:lnTo>
                  <a:pt x="8759" y="3546"/>
                </a:lnTo>
                <a:lnTo>
                  <a:pt x="8754" y="3552"/>
                </a:lnTo>
                <a:lnTo>
                  <a:pt x="8750" y="3559"/>
                </a:lnTo>
                <a:lnTo>
                  <a:pt x="8773" y="3556"/>
                </a:lnTo>
                <a:lnTo>
                  <a:pt x="8791" y="3551"/>
                </a:lnTo>
                <a:lnTo>
                  <a:pt x="8803" y="3548"/>
                </a:lnTo>
                <a:lnTo>
                  <a:pt x="8811" y="3544"/>
                </a:lnTo>
                <a:lnTo>
                  <a:pt x="8814" y="3542"/>
                </a:lnTo>
                <a:lnTo>
                  <a:pt x="8815" y="3541"/>
                </a:lnTo>
                <a:lnTo>
                  <a:pt x="8816" y="3538"/>
                </a:lnTo>
                <a:lnTo>
                  <a:pt x="8817" y="3536"/>
                </a:lnTo>
                <a:lnTo>
                  <a:pt x="8817" y="3532"/>
                </a:lnTo>
                <a:lnTo>
                  <a:pt x="8815" y="3529"/>
                </a:lnTo>
                <a:lnTo>
                  <a:pt x="8814" y="3525"/>
                </a:lnTo>
                <a:lnTo>
                  <a:pt x="8812" y="3520"/>
                </a:lnTo>
                <a:lnTo>
                  <a:pt x="8812" y="3517"/>
                </a:lnTo>
                <a:lnTo>
                  <a:pt x="8814" y="3513"/>
                </a:lnTo>
                <a:lnTo>
                  <a:pt x="8819" y="3510"/>
                </a:lnTo>
                <a:lnTo>
                  <a:pt x="8828" y="3506"/>
                </a:lnTo>
                <a:lnTo>
                  <a:pt x="8841" y="3502"/>
                </a:lnTo>
                <a:lnTo>
                  <a:pt x="8859" y="3499"/>
                </a:lnTo>
                <a:lnTo>
                  <a:pt x="8860" y="3501"/>
                </a:lnTo>
                <a:lnTo>
                  <a:pt x="8860" y="3503"/>
                </a:lnTo>
                <a:lnTo>
                  <a:pt x="8860" y="3505"/>
                </a:lnTo>
                <a:lnTo>
                  <a:pt x="8859" y="3507"/>
                </a:lnTo>
                <a:lnTo>
                  <a:pt x="8857" y="3512"/>
                </a:lnTo>
                <a:lnTo>
                  <a:pt x="8854" y="3516"/>
                </a:lnTo>
                <a:lnTo>
                  <a:pt x="8850" y="3519"/>
                </a:lnTo>
                <a:lnTo>
                  <a:pt x="8847" y="3523"/>
                </a:lnTo>
                <a:lnTo>
                  <a:pt x="8846" y="3526"/>
                </a:lnTo>
                <a:lnTo>
                  <a:pt x="8846" y="3528"/>
                </a:lnTo>
                <a:lnTo>
                  <a:pt x="8846" y="3530"/>
                </a:lnTo>
                <a:lnTo>
                  <a:pt x="8847" y="3532"/>
                </a:lnTo>
                <a:lnTo>
                  <a:pt x="8862" y="3534"/>
                </a:lnTo>
                <a:lnTo>
                  <a:pt x="8873" y="3533"/>
                </a:lnTo>
                <a:lnTo>
                  <a:pt x="8880" y="3531"/>
                </a:lnTo>
                <a:lnTo>
                  <a:pt x="8888" y="3528"/>
                </a:lnTo>
                <a:lnTo>
                  <a:pt x="8894" y="3523"/>
                </a:lnTo>
                <a:lnTo>
                  <a:pt x="8902" y="3519"/>
                </a:lnTo>
                <a:lnTo>
                  <a:pt x="8912" y="3515"/>
                </a:lnTo>
                <a:lnTo>
                  <a:pt x="8924" y="3510"/>
                </a:lnTo>
                <a:lnTo>
                  <a:pt x="8932" y="3516"/>
                </a:lnTo>
                <a:lnTo>
                  <a:pt x="8943" y="3522"/>
                </a:lnTo>
                <a:lnTo>
                  <a:pt x="8955" y="3528"/>
                </a:lnTo>
                <a:lnTo>
                  <a:pt x="8967" y="3533"/>
                </a:lnTo>
                <a:lnTo>
                  <a:pt x="8979" y="3538"/>
                </a:lnTo>
                <a:lnTo>
                  <a:pt x="8992" y="3544"/>
                </a:lnTo>
                <a:lnTo>
                  <a:pt x="9003" y="3549"/>
                </a:lnTo>
                <a:lnTo>
                  <a:pt x="9011" y="3554"/>
                </a:lnTo>
                <a:lnTo>
                  <a:pt x="8988" y="3564"/>
                </a:lnTo>
                <a:lnTo>
                  <a:pt x="8965" y="3574"/>
                </a:lnTo>
                <a:lnTo>
                  <a:pt x="8942" y="3583"/>
                </a:lnTo>
                <a:lnTo>
                  <a:pt x="8918" y="3594"/>
                </a:lnTo>
                <a:lnTo>
                  <a:pt x="8917" y="3591"/>
                </a:lnTo>
                <a:lnTo>
                  <a:pt x="8917" y="3587"/>
                </a:lnTo>
                <a:lnTo>
                  <a:pt x="8918" y="3580"/>
                </a:lnTo>
                <a:lnTo>
                  <a:pt x="8921" y="3573"/>
                </a:lnTo>
                <a:lnTo>
                  <a:pt x="8898" y="3577"/>
                </a:lnTo>
                <a:lnTo>
                  <a:pt x="8873" y="3582"/>
                </a:lnTo>
                <a:lnTo>
                  <a:pt x="8862" y="3584"/>
                </a:lnTo>
                <a:lnTo>
                  <a:pt x="8854" y="3588"/>
                </a:lnTo>
                <a:lnTo>
                  <a:pt x="8850" y="3590"/>
                </a:lnTo>
                <a:lnTo>
                  <a:pt x="8847" y="3591"/>
                </a:lnTo>
                <a:lnTo>
                  <a:pt x="8846" y="3593"/>
                </a:lnTo>
                <a:lnTo>
                  <a:pt x="8845" y="3595"/>
                </a:lnTo>
                <a:lnTo>
                  <a:pt x="8860" y="3594"/>
                </a:lnTo>
                <a:lnTo>
                  <a:pt x="8871" y="3594"/>
                </a:lnTo>
                <a:lnTo>
                  <a:pt x="8874" y="3594"/>
                </a:lnTo>
                <a:lnTo>
                  <a:pt x="8876" y="3595"/>
                </a:lnTo>
                <a:lnTo>
                  <a:pt x="8878" y="3596"/>
                </a:lnTo>
                <a:lnTo>
                  <a:pt x="8879" y="3597"/>
                </a:lnTo>
                <a:lnTo>
                  <a:pt x="8878" y="3604"/>
                </a:lnTo>
                <a:lnTo>
                  <a:pt x="8878" y="3610"/>
                </a:lnTo>
                <a:lnTo>
                  <a:pt x="8858" y="3620"/>
                </a:lnTo>
                <a:lnTo>
                  <a:pt x="8836" y="3628"/>
                </a:lnTo>
                <a:lnTo>
                  <a:pt x="8816" y="3638"/>
                </a:lnTo>
                <a:lnTo>
                  <a:pt x="8794" y="3647"/>
                </a:lnTo>
                <a:lnTo>
                  <a:pt x="8774" y="3655"/>
                </a:lnTo>
                <a:lnTo>
                  <a:pt x="8753" y="3665"/>
                </a:lnTo>
                <a:lnTo>
                  <a:pt x="8732" y="3673"/>
                </a:lnTo>
                <a:lnTo>
                  <a:pt x="8711" y="3683"/>
                </a:lnTo>
                <a:lnTo>
                  <a:pt x="8647" y="3711"/>
                </a:lnTo>
                <a:lnTo>
                  <a:pt x="8585" y="3739"/>
                </a:lnTo>
                <a:lnTo>
                  <a:pt x="8524" y="3767"/>
                </a:lnTo>
                <a:lnTo>
                  <a:pt x="8462" y="3794"/>
                </a:lnTo>
                <a:lnTo>
                  <a:pt x="8401" y="3822"/>
                </a:lnTo>
                <a:lnTo>
                  <a:pt x="8341" y="3850"/>
                </a:lnTo>
                <a:lnTo>
                  <a:pt x="8281" y="3878"/>
                </a:lnTo>
                <a:lnTo>
                  <a:pt x="8222" y="3906"/>
                </a:lnTo>
                <a:lnTo>
                  <a:pt x="8205" y="3906"/>
                </a:lnTo>
                <a:lnTo>
                  <a:pt x="8184" y="3907"/>
                </a:lnTo>
                <a:lnTo>
                  <a:pt x="8176" y="3907"/>
                </a:lnTo>
                <a:lnTo>
                  <a:pt x="8168" y="3906"/>
                </a:lnTo>
                <a:lnTo>
                  <a:pt x="8165" y="3906"/>
                </a:lnTo>
                <a:lnTo>
                  <a:pt x="8163" y="3904"/>
                </a:lnTo>
                <a:lnTo>
                  <a:pt x="8162" y="3901"/>
                </a:lnTo>
                <a:lnTo>
                  <a:pt x="8161" y="3899"/>
                </a:lnTo>
                <a:lnTo>
                  <a:pt x="8167" y="3893"/>
                </a:lnTo>
                <a:lnTo>
                  <a:pt x="8178" y="3885"/>
                </a:lnTo>
                <a:lnTo>
                  <a:pt x="8191" y="3878"/>
                </a:lnTo>
                <a:lnTo>
                  <a:pt x="8204" y="3869"/>
                </a:lnTo>
                <a:lnTo>
                  <a:pt x="8214" y="3862"/>
                </a:lnTo>
                <a:lnTo>
                  <a:pt x="8221" y="3855"/>
                </a:lnTo>
                <a:lnTo>
                  <a:pt x="8221" y="3853"/>
                </a:lnTo>
                <a:lnTo>
                  <a:pt x="8220" y="3852"/>
                </a:lnTo>
                <a:lnTo>
                  <a:pt x="8215" y="3851"/>
                </a:lnTo>
                <a:lnTo>
                  <a:pt x="8209" y="3851"/>
                </a:lnTo>
                <a:lnTo>
                  <a:pt x="8209" y="3854"/>
                </a:lnTo>
                <a:lnTo>
                  <a:pt x="8207" y="3858"/>
                </a:lnTo>
                <a:lnTo>
                  <a:pt x="8201" y="3860"/>
                </a:lnTo>
                <a:lnTo>
                  <a:pt x="8192" y="3862"/>
                </a:lnTo>
                <a:lnTo>
                  <a:pt x="8165" y="3866"/>
                </a:lnTo>
                <a:lnTo>
                  <a:pt x="8142" y="3868"/>
                </a:lnTo>
                <a:lnTo>
                  <a:pt x="8125" y="3867"/>
                </a:lnTo>
                <a:lnTo>
                  <a:pt x="8112" y="3865"/>
                </a:lnTo>
                <a:lnTo>
                  <a:pt x="8101" y="3862"/>
                </a:lnTo>
                <a:lnTo>
                  <a:pt x="8094" y="3859"/>
                </a:lnTo>
                <a:lnTo>
                  <a:pt x="8089" y="3855"/>
                </a:lnTo>
                <a:lnTo>
                  <a:pt x="8084" y="3852"/>
                </a:lnTo>
                <a:lnTo>
                  <a:pt x="8082" y="3857"/>
                </a:lnTo>
                <a:lnTo>
                  <a:pt x="8079" y="3860"/>
                </a:lnTo>
                <a:lnTo>
                  <a:pt x="8074" y="3864"/>
                </a:lnTo>
                <a:lnTo>
                  <a:pt x="8068" y="3867"/>
                </a:lnTo>
                <a:lnTo>
                  <a:pt x="8063" y="3870"/>
                </a:lnTo>
                <a:lnTo>
                  <a:pt x="8057" y="3875"/>
                </a:lnTo>
                <a:lnTo>
                  <a:pt x="8053" y="3878"/>
                </a:lnTo>
                <a:lnTo>
                  <a:pt x="8051" y="3882"/>
                </a:lnTo>
                <a:lnTo>
                  <a:pt x="8063" y="3883"/>
                </a:lnTo>
                <a:lnTo>
                  <a:pt x="8072" y="3884"/>
                </a:lnTo>
                <a:lnTo>
                  <a:pt x="8080" y="3887"/>
                </a:lnTo>
                <a:lnTo>
                  <a:pt x="8086" y="3890"/>
                </a:lnTo>
                <a:lnTo>
                  <a:pt x="8092" y="3893"/>
                </a:lnTo>
                <a:lnTo>
                  <a:pt x="8096" y="3897"/>
                </a:lnTo>
                <a:lnTo>
                  <a:pt x="8099" y="3900"/>
                </a:lnTo>
                <a:lnTo>
                  <a:pt x="8101" y="3905"/>
                </a:lnTo>
                <a:lnTo>
                  <a:pt x="8106" y="3914"/>
                </a:lnTo>
                <a:lnTo>
                  <a:pt x="8111" y="3924"/>
                </a:lnTo>
                <a:lnTo>
                  <a:pt x="8115" y="3929"/>
                </a:lnTo>
                <a:lnTo>
                  <a:pt x="8120" y="3935"/>
                </a:lnTo>
                <a:lnTo>
                  <a:pt x="8125" y="3939"/>
                </a:lnTo>
                <a:lnTo>
                  <a:pt x="8133" y="3944"/>
                </a:lnTo>
                <a:lnTo>
                  <a:pt x="8139" y="3943"/>
                </a:lnTo>
                <a:lnTo>
                  <a:pt x="8146" y="3941"/>
                </a:lnTo>
                <a:lnTo>
                  <a:pt x="8130" y="3949"/>
                </a:lnTo>
                <a:lnTo>
                  <a:pt x="8115" y="3956"/>
                </a:lnTo>
                <a:lnTo>
                  <a:pt x="8099" y="3964"/>
                </a:lnTo>
                <a:lnTo>
                  <a:pt x="8084" y="3971"/>
                </a:lnTo>
                <a:lnTo>
                  <a:pt x="8067" y="3976"/>
                </a:lnTo>
                <a:lnTo>
                  <a:pt x="8052" y="3983"/>
                </a:lnTo>
                <a:lnTo>
                  <a:pt x="8046" y="3986"/>
                </a:lnTo>
                <a:lnTo>
                  <a:pt x="8040" y="3989"/>
                </a:lnTo>
                <a:lnTo>
                  <a:pt x="8036" y="3993"/>
                </a:lnTo>
                <a:lnTo>
                  <a:pt x="8033" y="3996"/>
                </a:lnTo>
                <a:lnTo>
                  <a:pt x="8020" y="4002"/>
                </a:lnTo>
                <a:lnTo>
                  <a:pt x="8006" y="4009"/>
                </a:lnTo>
                <a:lnTo>
                  <a:pt x="7970" y="4018"/>
                </a:lnTo>
                <a:lnTo>
                  <a:pt x="7938" y="4027"/>
                </a:lnTo>
                <a:lnTo>
                  <a:pt x="7907" y="4036"/>
                </a:lnTo>
                <a:lnTo>
                  <a:pt x="7877" y="4044"/>
                </a:lnTo>
                <a:lnTo>
                  <a:pt x="7847" y="4051"/>
                </a:lnTo>
                <a:lnTo>
                  <a:pt x="7817" y="4056"/>
                </a:lnTo>
                <a:lnTo>
                  <a:pt x="7801" y="4058"/>
                </a:lnTo>
                <a:lnTo>
                  <a:pt x="7783" y="4059"/>
                </a:lnTo>
                <a:lnTo>
                  <a:pt x="7766" y="4059"/>
                </a:lnTo>
                <a:lnTo>
                  <a:pt x="7748" y="4059"/>
                </a:lnTo>
                <a:lnTo>
                  <a:pt x="7748" y="4061"/>
                </a:lnTo>
                <a:lnTo>
                  <a:pt x="7748" y="4062"/>
                </a:lnTo>
                <a:lnTo>
                  <a:pt x="7748" y="4063"/>
                </a:lnTo>
                <a:lnTo>
                  <a:pt x="7750" y="4064"/>
                </a:lnTo>
                <a:lnTo>
                  <a:pt x="7753" y="4066"/>
                </a:lnTo>
                <a:lnTo>
                  <a:pt x="7759" y="4069"/>
                </a:lnTo>
                <a:lnTo>
                  <a:pt x="7772" y="4071"/>
                </a:lnTo>
                <a:lnTo>
                  <a:pt x="7786" y="4072"/>
                </a:lnTo>
                <a:lnTo>
                  <a:pt x="7792" y="4073"/>
                </a:lnTo>
                <a:lnTo>
                  <a:pt x="7796" y="4074"/>
                </a:lnTo>
                <a:lnTo>
                  <a:pt x="7800" y="4076"/>
                </a:lnTo>
                <a:lnTo>
                  <a:pt x="7802" y="4078"/>
                </a:lnTo>
                <a:lnTo>
                  <a:pt x="7801" y="4080"/>
                </a:lnTo>
                <a:lnTo>
                  <a:pt x="7797" y="4084"/>
                </a:lnTo>
                <a:lnTo>
                  <a:pt x="7790" y="4087"/>
                </a:lnTo>
                <a:lnTo>
                  <a:pt x="7779" y="4092"/>
                </a:lnTo>
                <a:lnTo>
                  <a:pt x="7762" y="4090"/>
                </a:lnTo>
                <a:lnTo>
                  <a:pt x="7748" y="4089"/>
                </a:lnTo>
                <a:lnTo>
                  <a:pt x="7737" y="4089"/>
                </a:lnTo>
                <a:lnTo>
                  <a:pt x="7728" y="4091"/>
                </a:lnTo>
                <a:lnTo>
                  <a:pt x="7723" y="4092"/>
                </a:lnTo>
                <a:lnTo>
                  <a:pt x="7719" y="4093"/>
                </a:lnTo>
                <a:lnTo>
                  <a:pt x="7716" y="4095"/>
                </a:lnTo>
                <a:lnTo>
                  <a:pt x="7713" y="4099"/>
                </a:lnTo>
                <a:lnTo>
                  <a:pt x="7707" y="4105"/>
                </a:lnTo>
                <a:lnTo>
                  <a:pt x="7703" y="4115"/>
                </a:lnTo>
                <a:lnTo>
                  <a:pt x="7731" y="4112"/>
                </a:lnTo>
                <a:lnTo>
                  <a:pt x="7760" y="4109"/>
                </a:lnTo>
                <a:lnTo>
                  <a:pt x="7789" y="4105"/>
                </a:lnTo>
                <a:lnTo>
                  <a:pt x="7822" y="4100"/>
                </a:lnTo>
                <a:lnTo>
                  <a:pt x="7805" y="4108"/>
                </a:lnTo>
                <a:lnTo>
                  <a:pt x="7789" y="4117"/>
                </a:lnTo>
                <a:lnTo>
                  <a:pt x="7773" y="4124"/>
                </a:lnTo>
                <a:lnTo>
                  <a:pt x="7756" y="4133"/>
                </a:lnTo>
                <a:lnTo>
                  <a:pt x="7726" y="4135"/>
                </a:lnTo>
                <a:lnTo>
                  <a:pt x="7695" y="4139"/>
                </a:lnTo>
                <a:lnTo>
                  <a:pt x="7661" y="4146"/>
                </a:lnTo>
                <a:lnTo>
                  <a:pt x="7626" y="4153"/>
                </a:lnTo>
                <a:lnTo>
                  <a:pt x="7551" y="4171"/>
                </a:lnTo>
                <a:lnTo>
                  <a:pt x="7478" y="4190"/>
                </a:lnTo>
                <a:lnTo>
                  <a:pt x="7443" y="4199"/>
                </a:lnTo>
                <a:lnTo>
                  <a:pt x="7408" y="4207"/>
                </a:lnTo>
                <a:lnTo>
                  <a:pt x="7377" y="4213"/>
                </a:lnTo>
                <a:lnTo>
                  <a:pt x="7348" y="4219"/>
                </a:lnTo>
                <a:lnTo>
                  <a:pt x="7323" y="4222"/>
                </a:lnTo>
                <a:lnTo>
                  <a:pt x="7301" y="4223"/>
                </a:lnTo>
                <a:lnTo>
                  <a:pt x="7292" y="4222"/>
                </a:lnTo>
                <a:lnTo>
                  <a:pt x="7284" y="4221"/>
                </a:lnTo>
                <a:lnTo>
                  <a:pt x="7277" y="4219"/>
                </a:lnTo>
                <a:lnTo>
                  <a:pt x="7272" y="4215"/>
                </a:lnTo>
                <a:lnTo>
                  <a:pt x="7304" y="4207"/>
                </a:lnTo>
                <a:lnTo>
                  <a:pt x="7334" y="4199"/>
                </a:lnTo>
                <a:lnTo>
                  <a:pt x="7364" y="4193"/>
                </a:lnTo>
                <a:lnTo>
                  <a:pt x="7393" y="4187"/>
                </a:lnTo>
                <a:lnTo>
                  <a:pt x="7448" y="4178"/>
                </a:lnTo>
                <a:lnTo>
                  <a:pt x="7500" y="4170"/>
                </a:lnTo>
                <a:lnTo>
                  <a:pt x="7525" y="4166"/>
                </a:lnTo>
                <a:lnTo>
                  <a:pt x="7548" y="4161"/>
                </a:lnTo>
                <a:lnTo>
                  <a:pt x="7572" y="4155"/>
                </a:lnTo>
                <a:lnTo>
                  <a:pt x="7594" y="4148"/>
                </a:lnTo>
                <a:lnTo>
                  <a:pt x="7616" y="4139"/>
                </a:lnTo>
                <a:lnTo>
                  <a:pt x="7637" y="4130"/>
                </a:lnTo>
                <a:lnTo>
                  <a:pt x="7658" y="4118"/>
                </a:lnTo>
                <a:lnTo>
                  <a:pt x="7678" y="4104"/>
                </a:lnTo>
                <a:lnTo>
                  <a:pt x="7662" y="4105"/>
                </a:lnTo>
                <a:lnTo>
                  <a:pt x="7648" y="4104"/>
                </a:lnTo>
                <a:lnTo>
                  <a:pt x="7636" y="4102"/>
                </a:lnTo>
                <a:lnTo>
                  <a:pt x="7624" y="4099"/>
                </a:lnTo>
                <a:lnTo>
                  <a:pt x="7613" y="4096"/>
                </a:lnTo>
                <a:lnTo>
                  <a:pt x="7601" y="4094"/>
                </a:lnTo>
                <a:lnTo>
                  <a:pt x="7587" y="4093"/>
                </a:lnTo>
                <a:lnTo>
                  <a:pt x="7571" y="4094"/>
                </a:lnTo>
                <a:lnTo>
                  <a:pt x="7563" y="4097"/>
                </a:lnTo>
                <a:lnTo>
                  <a:pt x="7559" y="4101"/>
                </a:lnTo>
                <a:lnTo>
                  <a:pt x="7557" y="4103"/>
                </a:lnTo>
                <a:lnTo>
                  <a:pt x="7557" y="4105"/>
                </a:lnTo>
                <a:lnTo>
                  <a:pt x="7561" y="4108"/>
                </a:lnTo>
                <a:lnTo>
                  <a:pt x="7569" y="4111"/>
                </a:lnTo>
                <a:lnTo>
                  <a:pt x="7572" y="4112"/>
                </a:lnTo>
                <a:lnTo>
                  <a:pt x="7575" y="4114"/>
                </a:lnTo>
                <a:lnTo>
                  <a:pt x="7577" y="4116"/>
                </a:lnTo>
                <a:lnTo>
                  <a:pt x="7577" y="4118"/>
                </a:lnTo>
                <a:lnTo>
                  <a:pt x="7577" y="4119"/>
                </a:lnTo>
                <a:lnTo>
                  <a:pt x="7574" y="4122"/>
                </a:lnTo>
                <a:lnTo>
                  <a:pt x="7569" y="4124"/>
                </a:lnTo>
                <a:lnTo>
                  <a:pt x="7560" y="4127"/>
                </a:lnTo>
                <a:lnTo>
                  <a:pt x="7512" y="4135"/>
                </a:lnTo>
                <a:lnTo>
                  <a:pt x="7466" y="4140"/>
                </a:lnTo>
                <a:lnTo>
                  <a:pt x="7425" y="4145"/>
                </a:lnTo>
                <a:lnTo>
                  <a:pt x="7384" y="4149"/>
                </a:lnTo>
                <a:lnTo>
                  <a:pt x="7363" y="4152"/>
                </a:lnTo>
                <a:lnTo>
                  <a:pt x="7344" y="4155"/>
                </a:lnTo>
                <a:lnTo>
                  <a:pt x="7324" y="4160"/>
                </a:lnTo>
                <a:lnTo>
                  <a:pt x="7304" y="4164"/>
                </a:lnTo>
                <a:lnTo>
                  <a:pt x="7285" y="4170"/>
                </a:lnTo>
                <a:lnTo>
                  <a:pt x="7265" y="4177"/>
                </a:lnTo>
                <a:lnTo>
                  <a:pt x="7244" y="4185"/>
                </a:lnTo>
                <a:lnTo>
                  <a:pt x="7224" y="4194"/>
                </a:lnTo>
                <a:lnTo>
                  <a:pt x="7219" y="4190"/>
                </a:lnTo>
                <a:lnTo>
                  <a:pt x="7216" y="4185"/>
                </a:lnTo>
                <a:lnTo>
                  <a:pt x="7212" y="4182"/>
                </a:lnTo>
                <a:lnTo>
                  <a:pt x="7208" y="4180"/>
                </a:lnTo>
                <a:lnTo>
                  <a:pt x="7203" y="4178"/>
                </a:lnTo>
                <a:lnTo>
                  <a:pt x="7199" y="4177"/>
                </a:lnTo>
                <a:lnTo>
                  <a:pt x="7195" y="4177"/>
                </a:lnTo>
                <a:lnTo>
                  <a:pt x="7190" y="4177"/>
                </a:lnTo>
                <a:lnTo>
                  <a:pt x="7181" y="4178"/>
                </a:lnTo>
                <a:lnTo>
                  <a:pt x="7170" y="4181"/>
                </a:lnTo>
                <a:lnTo>
                  <a:pt x="7159" y="4185"/>
                </a:lnTo>
                <a:lnTo>
                  <a:pt x="7146" y="4191"/>
                </a:lnTo>
                <a:lnTo>
                  <a:pt x="7132" y="4196"/>
                </a:lnTo>
                <a:lnTo>
                  <a:pt x="7118" y="4201"/>
                </a:lnTo>
                <a:lnTo>
                  <a:pt x="7102" y="4206"/>
                </a:lnTo>
                <a:lnTo>
                  <a:pt x="7084" y="4210"/>
                </a:lnTo>
                <a:lnTo>
                  <a:pt x="7066" y="4212"/>
                </a:lnTo>
                <a:lnTo>
                  <a:pt x="7044" y="4213"/>
                </a:lnTo>
                <a:lnTo>
                  <a:pt x="7034" y="4213"/>
                </a:lnTo>
                <a:lnTo>
                  <a:pt x="7022" y="4212"/>
                </a:lnTo>
                <a:lnTo>
                  <a:pt x="7010" y="4210"/>
                </a:lnTo>
                <a:lnTo>
                  <a:pt x="6997" y="4208"/>
                </a:lnTo>
                <a:lnTo>
                  <a:pt x="6982" y="4219"/>
                </a:lnTo>
                <a:lnTo>
                  <a:pt x="6966" y="4226"/>
                </a:lnTo>
                <a:lnTo>
                  <a:pt x="6951" y="4232"/>
                </a:lnTo>
                <a:lnTo>
                  <a:pt x="6935" y="4238"/>
                </a:lnTo>
                <a:lnTo>
                  <a:pt x="6919" y="4241"/>
                </a:lnTo>
                <a:lnTo>
                  <a:pt x="6902" y="4244"/>
                </a:lnTo>
                <a:lnTo>
                  <a:pt x="6886" y="4246"/>
                </a:lnTo>
                <a:lnTo>
                  <a:pt x="6871" y="4249"/>
                </a:lnTo>
                <a:lnTo>
                  <a:pt x="6855" y="4250"/>
                </a:lnTo>
                <a:lnTo>
                  <a:pt x="6841" y="4252"/>
                </a:lnTo>
                <a:lnTo>
                  <a:pt x="6827" y="4254"/>
                </a:lnTo>
                <a:lnTo>
                  <a:pt x="6813" y="4258"/>
                </a:lnTo>
                <a:lnTo>
                  <a:pt x="6800" y="4262"/>
                </a:lnTo>
                <a:lnTo>
                  <a:pt x="6789" y="4268"/>
                </a:lnTo>
                <a:lnTo>
                  <a:pt x="6783" y="4271"/>
                </a:lnTo>
                <a:lnTo>
                  <a:pt x="6778" y="4275"/>
                </a:lnTo>
                <a:lnTo>
                  <a:pt x="6772" y="4280"/>
                </a:lnTo>
                <a:lnTo>
                  <a:pt x="6768" y="4284"/>
                </a:lnTo>
                <a:lnTo>
                  <a:pt x="6750" y="4286"/>
                </a:lnTo>
                <a:lnTo>
                  <a:pt x="6733" y="4287"/>
                </a:lnTo>
                <a:lnTo>
                  <a:pt x="6719" y="4286"/>
                </a:lnTo>
                <a:lnTo>
                  <a:pt x="6705" y="4286"/>
                </a:lnTo>
                <a:lnTo>
                  <a:pt x="6691" y="4285"/>
                </a:lnTo>
                <a:lnTo>
                  <a:pt x="6676" y="4284"/>
                </a:lnTo>
                <a:lnTo>
                  <a:pt x="6661" y="4284"/>
                </a:lnTo>
                <a:lnTo>
                  <a:pt x="6642" y="4285"/>
                </a:lnTo>
                <a:lnTo>
                  <a:pt x="6644" y="4291"/>
                </a:lnTo>
                <a:lnTo>
                  <a:pt x="6645" y="4298"/>
                </a:lnTo>
                <a:lnTo>
                  <a:pt x="6645" y="4301"/>
                </a:lnTo>
                <a:lnTo>
                  <a:pt x="6642" y="4304"/>
                </a:lnTo>
                <a:lnTo>
                  <a:pt x="6640" y="4306"/>
                </a:lnTo>
                <a:lnTo>
                  <a:pt x="6636" y="4310"/>
                </a:lnTo>
                <a:lnTo>
                  <a:pt x="6621" y="4306"/>
                </a:lnTo>
                <a:lnTo>
                  <a:pt x="6606" y="4303"/>
                </a:lnTo>
                <a:lnTo>
                  <a:pt x="6591" y="4301"/>
                </a:lnTo>
                <a:lnTo>
                  <a:pt x="6575" y="4298"/>
                </a:lnTo>
                <a:lnTo>
                  <a:pt x="6576" y="4293"/>
                </a:lnTo>
                <a:lnTo>
                  <a:pt x="6576" y="4289"/>
                </a:lnTo>
                <a:lnTo>
                  <a:pt x="6574" y="4285"/>
                </a:lnTo>
                <a:lnTo>
                  <a:pt x="6573" y="4281"/>
                </a:lnTo>
                <a:lnTo>
                  <a:pt x="6570" y="4275"/>
                </a:lnTo>
                <a:lnTo>
                  <a:pt x="6569" y="4269"/>
                </a:lnTo>
                <a:lnTo>
                  <a:pt x="6568" y="4261"/>
                </a:lnTo>
                <a:lnTo>
                  <a:pt x="6569" y="4253"/>
                </a:lnTo>
                <a:lnTo>
                  <a:pt x="6561" y="4253"/>
                </a:lnTo>
                <a:lnTo>
                  <a:pt x="6552" y="4253"/>
                </a:lnTo>
                <a:lnTo>
                  <a:pt x="6544" y="4255"/>
                </a:lnTo>
                <a:lnTo>
                  <a:pt x="6536" y="4256"/>
                </a:lnTo>
                <a:lnTo>
                  <a:pt x="6520" y="4261"/>
                </a:lnTo>
                <a:lnTo>
                  <a:pt x="6504" y="4268"/>
                </a:lnTo>
                <a:lnTo>
                  <a:pt x="6488" y="4273"/>
                </a:lnTo>
                <a:lnTo>
                  <a:pt x="6471" y="4276"/>
                </a:lnTo>
                <a:lnTo>
                  <a:pt x="6461" y="4276"/>
                </a:lnTo>
                <a:lnTo>
                  <a:pt x="6451" y="4276"/>
                </a:lnTo>
                <a:lnTo>
                  <a:pt x="6440" y="4275"/>
                </a:lnTo>
                <a:lnTo>
                  <a:pt x="6429" y="4272"/>
                </a:lnTo>
                <a:lnTo>
                  <a:pt x="6437" y="4265"/>
                </a:lnTo>
                <a:lnTo>
                  <a:pt x="6447" y="4256"/>
                </a:lnTo>
                <a:lnTo>
                  <a:pt x="6458" y="4249"/>
                </a:lnTo>
                <a:lnTo>
                  <a:pt x="6469" y="4241"/>
                </a:lnTo>
                <a:lnTo>
                  <a:pt x="6486" y="4234"/>
                </a:lnTo>
                <a:lnTo>
                  <a:pt x="6505" y="4227"/>
                </a:lnTo>
                <a:lnTo>
                  <a:pt x="6529" y="4221"/>
                </a:lnTo>
                <a:lnTo>
                  <a:pt x="6559" y="4216"/>
                </a:lnTo>
                <a:lnTo>
                  <a:pt x="6560" y="4220"/>
                </a:lnTo>
                <a:lnTo>
                  <a:pt x="6561" y="4223"/>
                </a:lnTo>
                <a:lnTo>
                  <a:pt x="6562" y="4225"/>
                </a:lnTo>
                <a:lnTo>
                  <a:pt x="6564" y="4226"/>
                </a:lnTo>
                <a:lnTo>
                  <a:pt x="6569" y="4228"/>
                </a:lnTo>
                <a:lnTo>
                  <a:pt x="6577" y="4229"/>
                </a:lnTo>
                <a:lnTo>
                  <a:pt x="6586" y="4228"/>
                </a:lnTo>
                <a:lnTo>
                  <a:pt x="6595" y="4226"/>
                </a:lnTo>
                <a:lnTo>
                  <a:pt x="6605" y="4224"/>
                </a:lnTo>
                <a:lnTo>
                  <a:pt x="6617" y="4221"/>
                </a:lnTo>
                <a:lnTo>
                  <a:pt x="6639" y="4214"/>
                </a:lnTo>
                <a:lnTo>
                  <a:pt x="6662" y="4210"/>
                </a:lnTo>
                <a:lnTo>
                  <a:pt x="6673" y="4209"/>
                </a:lnTo>
                <a:lnTo>
                  <a:pt x="6682" y="4209"/>
                </a:lnTo>
                <a:lnTo>
                  <a:pt x="6691" y="4210"/>
                </a:lnTo>
                <a:lnTo>
                  <a:pt x="6698" y="4214"/>
                </a:lnTo>
                <a:lnTo>
                  <a:pt x="6699" y="4217"/>
                </a:lnTo>
                <a:lnTo>
                  <a:pt x="6702" y="4221"/>
                </a:lnTo>
                <a:lnTo>
                  <a:pt x="6705" y="4223"/>
                </a:lnTo>
                <a:lnTo>
                  <a:pt x="6709" y="4226"/>
                </a:lnTo>
                <a:close/>
                <a:moveTo>
                  <a:pt x="11093" y="3765"/>
                </a:moveTo>
                <a:lnTo>
                  <a:pt x="11093" y="3762"/>
                </a:lnTo>
                <a:lnTo>
                  <a:pt x="11102" y="3758"/>
                </a:lnTo>
                <a:lnTo>
                  <a:pt x="11113" y="3754"/>
                </a:lnTo>
                <a:lnTo>
                  <a:pt x="11125" y="3749"/>
                </a:lnTo>
                <a:lnTo>
                  <a:pt x="11138" y="3745"/>
                </a:lnTo>
                <a:lnTo>
                  <a:pt x="11148" y="3765"/>
                </a:lnTo>
                <a:lnTo>
                  <a:pt x="11182" y="3748"/>
                </a:lnTo>
                <a:lnTo>
                  <a:pt x="11216" y="3731"/>
                </a:lnTo>
                <a:lnTo>
                  <a:pt x="11250" y="3716"/>
                </a:lnTo>
                <a:lnTo>
                  <a:pt x="11284" y="3702"/>
                </a:lnTo>
                <a:lnTo>
                  <a:pt x="11300" y="3697"/>
                </a:lnTo>
                <a:lnTo>
                  <a:pt x="11317" y="3692"/>
                </a:lnTo>
                <a:lnTo>
                  <a:pt x="11333" y="3686"/>
                </a:lnTo>
                <a:lnTo>
                  <a:pt x="11349" y="3683"/>
                </a:lnTo>
                <a:lnTo>
                  <a:pt x="11365" y="3680"/>
                </a:lnTo>
                <a:lnTo>
                  <a:pt x="11380" y="3678"/>
                </a:lnTo>
                <a:lnTo>
                  <a:pt x="11396" y="3677"/>
                </a:lnTo>
                <a:lnTo>
                  <a:pt x="11411" y="3676"/>
                </a:lnTo>
                <a:lnTo>
                  <a:pt x="11425" y="3667"/>
                </a:lnTo>
                <a:lnTo>
                  <a:pt x="11440" y="3657"/>
                </a:lnTo>
                <a:lnTo>
                  <a:pt x="11456" y="3650"/>
                </a:lnTo>
                <a:lnTo>
                  <a:pt x="11474" y="3642"/>
                </a:lnTo>
                <a:lnTo>
                  <a:pt x="11492" y="3635"/>
                </a:lnTo>
                <a:lnTo>
                  <a:pt x="11512" y="3628"/>
                </a:lnTo>
                <a:lnTo>
                  <a:pt x="11531" y="3622"/>
                </a:lnTo>
                <a:lnTo>
                  <a:pt x="11551" y="3617"/>
                </a:lnTo>
                <a:lnTo>
                  <a:pt x="11572" y="3612"/>
                </a:lnTo>
                <a:lnTo>
                  <a:pt x="11591" y="3608"/>
                </a:lnTo>
                <a:lnTo>
                  <a:pt x="11611" y="3605"/>
                </a:lnTo>
                <a:lnTo>
                  <a:pt x="11630" y="3602"/>
                </a:lnTo>
                <a:lnTo>
                  <a:pt x="11648" y="3599"/>
                </a:lnTo>
                <a:lnTo>
                  <a:pt x="11665" y="3598"/>
                </a:lnTo>
                <a:lnTo>
                  <a:pt x="11681" y="3598"/>
                </a:lnTo>
                <a:lnTo>
                  <a:pt x="11695" y="3598"/>
                </a:lnTo>
                <a:lnTo>
                  <a:pt x="11701" y="3596"/>
                </a:lnTo>
                <a:lnTo>
                  <a:pt x="11705" y="3594"/>
                </a:lnTo>
                <a:lnTo>
                  <a:pt x="11707" y="3592"/>
                </a:lnTo>
                <a:lnTo>
                  <a:pt x="11707" y="3591"/>
                </a:lnTo>
                <a:lnTo>
                  <a:pt x="11707" y="3589"/>
                </a:lnTo>
                <a:lnTo>
                  <a:pt x="11705" y="3588"/>
                </a:lnTo>
                <a:lnTo>
                  <a:pt x="11703" y="3587"/>
                </a:lnTo>
                <a:lnTo>
                  <a:pt x="11700" y="3586"/>
                </a:lnTo>
                <a:lnTo>
                  <a:pt x="11691" y="3583"/>
                </a:lnTo>
                <a:lnTo>
                  <a:pt x="11681" y="3582"/>
                </a:lnTo>
                <a:lnTo>
                  <a:pt x="11673" y="3582"/>
                </a:lnTo>
                <a:lnTo>
                  <a:pt x="11666" y="3583"/>
                </a:lnTo>
                <a:lnTo>
                  <a:pt x="11682" y="3572"/>
                </a:lnTo>
                <a:lnTo>
                  <a:pt x="11700" y="3561"/>
                </a:lnTo>
                <a:lnTo>
                  <a:pt x="11718" y="3551"/>
                </a:lnTo>
                <a:lnTo>
                  <a:pt x="11736" y="3543"/>
                </a:lnTo>
                <a:lnTo>
                  <a:pt x="11755" y="3535"/>
                </a:lnTo>
                <a:lnTo>
                  <a:pt x="11776" y="3529"/>
                </a:lnTo>
                <a:lnTo>
                  <a:pt x="11796" y="3523"/>
                </a:lnTo>
                <a:lnTo>
                  <a:pt x="11817" y="3518"/>
                </a:lnTo>
                <a:lnTo>
                  <a:pt x="11859" y="3508"/>
                </a:lnTo>
                <a:lnTo>
                  <a:pt x="11900" y="3500"/>
                </a:lnTo>
                <a:lnTo>
                  <a:pt x="11922" y="3495"/>
                </a:lnTo>
                <a:lnTo>
                  <a:pt x="11942" y="3489"/>
                </a:lnTo>
                <a:lnTo>
                  <a:pt x="11963" y="3484"/>
                </a:lnTo>
                <a:lnTo>
                  <a:pt x="11983" y="3477"/>
                </a:lnTo>
                <a:lnTo>
                  <a:pt x="11997" y="3465"/>
                </a:lnTo>
                <a:lnTo>
                  <a:pt x="12014" y="3450"/>
                </a:lnTo>
                <a:lnTo>
                  <a:pt x="12033" y="3435"/>
                </a:lnTo>
                <a:lnTo>
                  <a:pt x="12052" y="3421"/>
                </a:lnTo>
                <a:lnTo>
                  <a:pt x="12063" y="3414"/>
                </a:lnTo>
                <a:lnTo>
                  <a:pt x="12072" y="3410"/>
                </a:lnTo>
                <a:lnTo>
                  <a:pt x="12083" y="3406"/>
                </a:lnTo>
                <a:lnTo>
                  <a:pt x="12093" y="3402"/>
                </a:lnTo>
                <a:lnTo>
                  <a:pt x="12102" y="3400"/>
                </a:lnTo>
                <a:lnTo>
                  <a:pt x="12113" y="3400"/>
                </a:lnTo>
                <a:lnTo>
                  <a:pt x="12122" y="3402"/>
                </a:lnTo>
                <a:lnTo>
                  <a:pt x="12131" y="3406"/>
                </a:lnTo>
                <a:lnTo>
                  <a:pt x="12108" y="3413"/>
                </a:lnTo>
                <a:lnTo>
                  <a:pt x="12087" y="3420"/>
                </a:lnTo>
                <a:lnTo>
                  <a:pt x="12070" y="3427"/>
                </a:lnTo>
                <a:lnTo>
                  <a:pt x="12057" y="3432"/>
                </a:lnTo>
                <a:lnTo>
                  <a:pt x="12053" y="3436"/>
                </a:lnTo>
                <a:lnTo>
                  <a:pt x="12050" y="3439"/>
                </a:lnTo>
                <a:lnTo>
                  <a:pt x="12049" y="3442"/>
                </a:lnTo>
                <a:lnTo>
                  <a:pt x="12049" y="3445"/>
                </a:lnTo>
                <a:lnTo>
                  <a:pt x="12051" y="3448"/>
                </a:lnTo>
                <a:lnTo>
                  <a:pt x="12055" y="3452"/>
                </a:lnTo>
                <a:lnTo>
                  <a:pt x="12061" y="3455"/>
                </a:lnTo>
                <a:lnTo>
                  <a:pt x="12069" y="3458"/>
                </a:lnTo>
                <a:lnTo>
                  <a:pt x="12077" y="3456"/>
                </a:lnTo>
                <a:lnTo>
                  <a:pt x="12084" y="3454"/>
                </a:lnTo>
                <a:lnTo>
                  <a:pt x="12091" y="3451"/>
                </a:lnTo>
                <a:lnTo>
                  <a:pt x="12096" y="3447"/>
                </a:lnTo>
                <a:lnTo>
                  <a:pt x="12106" y="3441"/>
                </a:lnTo>
                <a:lnTo>
                  <a:pt x="12113" y="3433"/>
                </a:lnTo>
                <a:lnTo>
                  <a:pt x="12121" y="3428"/>
                </a:lnTo>
                <a:lnTo>
                  <a:pt x="12128" y="3424"/>
                </a:lnTo>
                <a:lnTo>
                  <a:pt x="12131" y="3423"/>
                </a:lnTo>
                <a:lnTo>
                  <a:pt x="12136" y="3423"/>
                </a:lnTo>
                <a:lnTo>
                  <a:pt x="12140" y="3424"/>
                </a:lnTo>
                <a:lnTo>
                  <a:pt x="12144" y="3426"/>
                </a:lnTo>
                <a:lnTo>
                  <a:pt x="12150" y="3422"/>
                </a:lnTo>
                <a:lnTo>
                  <a:pt x="12153" y="3417"/>
                </a:lnTo>
                <a:lnTo>
                  <a:pt x="12153" y="3413"/>
                </a:lnTo>
                <a:lnTo>
                  <a:pt x="12152" y="3409"/>
                </a:lnTo>
                <a:lnTo>
                  <a:pt x="12147" y="3400"/>
                </a:lnTo>
                <a:lnTo>
                  <a:pt x="12141" y="3393"/>
                </a:lnTo>
                <a:lnTo>
                  <a:pt x="12170" y="3375"/>
                </a:lnTo>
                <a:lnTo>
                  <a:pt x="12197" y="3357"/>
                </a:lnTo>
                <a:lnTo>
                  <a:pt x="12223" y="3342"/>
                </a:lnTo>
                <a:lnTo>
                  <a:pt x="12246" y="3330"/>
                </a:lnTo>
                <a:lnTo>
                  <a:pt x="12258" y="3323"/>
                </a:lnTo>
                <a:lnTo>
                  <a:pt x="12269" y="3319"/>
                </a:lnTo>
                <a:lnTo>
                  <a:pt x="12281" y="3315"/>
                </a:lnTo>
                <a:lnTo>
                  <a:pt x="12293" y="3311"/>
                </a:lnTo>
                <a:lnTo>
                  <a:pt x="12303" y="3309"/>
                </a:lnTo>
                <a:lnTo>
                  <a:pt x="12315" y="3307"/>
                </a:lnTo>
                <a:lnTo>
                  <a:pt x="12327" y="3307"/>
                </a:lnTo>
                <a:lnTo>
                  <a:pt x="12339" y="3308"/>
                </a:lnTo>
                <a:lnTo>
                  <a:pt x="12341" y="3305"/>
                </a:lnTo>
                <a:lnTo>
                  <a:pt x="12342" y="3302"/>
                </a:lnTo>
                <a:lnTo>
                  <a:pt x="12342" y="3299"/>
                </a:lnTo>
                <a:lnTo>
                  <a:pt x="12341" y="3296"/>
                </a:lnTo>
                <a:lnTo>
                  <a:pt x="12338" y="3292"/>
                </a:lnTo>
                <a:lnTo>
                  <a:pt x="12335" y="3289"/>
                </a:lnTo>
                <a:lnTo>
                  <a:pt x="12335" y="3287"/>
                </a:lnTo>
                <a:lnTo>
                  <a:pt x="12335" y="3285"/>
                </a:lnTo>
                <a:lnTo>
                  <a:pt x="12336" y="3282"/>
                </a:lnTo>
                <a:lnTo>
                  <a:pt x="12339" y="3279"/>
                </a:lnTo>
                <a:lnTo>
                  <a:pt x="12351" y="3273"/>
                </a:lnTo>
                <a:lnTo>
                  <a:pt x="12372" y="3264"/>
                </a:lnTo>
                <a:lnTo>
                  <a:pt x="12376" y="3270"/>
                </a:lnTo>
                <a:lnTo>
                  <a:pt x="12381" y="3274"/>
                </a:lnTo>
                <a:lnTo>
                  <a:pt x="12386" y="3277"/>
                </a:lnTo>
                <a:lnTo>
                  <a:pt x="12391" y="3278"/>
                </a:lnTo>
                <a:lnTo>
                  <a:pt x="12398" y="3278"/>
                </a:lnTo>
                <a:lnTo>
                  <a:pt x="12404" y="3278"/>
                </a:lnTo>
                <a:lnTo>
                  <a:pt x="12411" y="3276"/>
                </a:lnTo>
                <a:lnTo>
                  <a:pt x="12417" y="3274"/>
                </a:lnTo>
                <a:lnTo>
                  <a:pt x="12431" y="3267"/>
                </a:lnTo>
                <a:lnTo>
                  <a:pt x="12445" y="3259"/>
                </a:lnTo>
                <a:lnTo>
                  <a:pt x="12456" y="3249"/>
                </a:lnTo>
                <a:lnTo>
                  <a:pt x="12466" y="3241"/>
                </a:lnTo>
                <a:lnTo>
                  <a:pt x="12468" y="3243"/>
                </a:lnTo>
                <a:lnTo>
                  <a:pt x="12470" y="3245"/>
                </a:lnTo>
                <a:lnTo>
                  <a:pt x="12472" y="3247"/>
                </a:lnTo>
                <a:lnTo>
                  <a:pt x="12474" y="3248"/>
                </a:lnTo>
                <a:lnTo>
                  <a:pt x="12481" y="3248"/>
                </a:lnTo>
                <a:lnTo>
                  <a:pt x="12487" y="3247"/>
                </a:lnTo>
                <a:lnTo>
                  <a:pt x="12487" y="3250"/>
                </a:lnTo>
                <a:lnTo>
                  <a:pt x="12487" y="3255"/>
                </a:lnTo>
                <a:lnTo>
                  <a:pt x="12486" y="3258"/>
                </a:lnTo>
                <a:lnTo>
                  <a:pt x="12484" y="3262"/>
                </a:lnTo>
                <a:lnTo>
                  <a:pt x="12482" y="3265"/>
                </a:lnTo>
                <a:lnTo>
                  <a:pt x="12477" y="3270"/>
                </a:lnTo>
                <a:lnTo>
                  <a:pt x="12472" y="3273"/>
                </a:lnTo>
                <a:lnTo>
                  <a:pt x="12466" y="3277"/>
                </a:lnTo>
                <a:lnTo>
                  <a:pt x="12470" y="3282"/>
                </a:lnTo>
                <a:lnTo>
                  <a:pt x="12474" y="3286"/>
                </a:lnTo>
                <a:lnTo>
                  <a:pt x="12480" y="3288"/>
                </a:lnTo>
                <a:lnTo>
                  <a:pt x="12485" y="3288"/>
                </a:lnTo>
                <a:lnTo>
                  <a:pt x="12491" y="3288"/>
                </a:lnTo>
                <a:lnTo>
                  <a:pt x="12499" y="3286"/>
                </a:lnTo>
                <a:lnTo>
                  <a:pt x="12506" y="3282"/>
                </a:lnTo>
                <a:lnTo>
                  <a:pt x="12514" y="3277"/>
                </a:lnTo>
                <a:lnTo>
                  <a:pt x="12517" y="3272"/>
                </a:lnTo>
                <a:lnTo>
                  <a:pt x="12519" y="3267"/>
                </a:lnTo>
                <a:lnTo>
                  <a:pt x="12520" y="3262"/>
                </a:lnTo>
                <a:lnTo>
                  <a:pt x="12519" y="3257"/>
                </a:lnTo>
                <a:lnTo>
                  <a:pt x="12518" y="3251"/>
                </a:lnTo>
                <a:lnTo>
                  <a:pt x="12515" y="3246"/>
                </a:lnTo>
                <a:lnTo>
                  <a:pt x="12511" y="3241"/>
                </a:lnTo>
                <a:lnTo>
                  <a:pt x="12505" y="3235"/>
                </a:lnTo>
                <a:lnTo>
                  <a:pt x="12518" y="3229"/>
                </a:lnTo>
                <a:lnTo>
                  <a:pt x="12531" y="3225"/>
                </a:lnTo>
                <a:lnTo>
                  <a:pt x="12542" y="3221"/>
                </a:lnTo>
                <a:lnTo>
                  <a:pt x="12554" y="3219"/>
                </a:lnTo>
                <a:lnTo>
                  <a:pt x="12573" y="3218"/>
                </a:lnTo>
                <a:lnTo>
                  <a:pt x="12592" y="3218"/>
                </a:lnTo>
                <a:lnTo>
                  <a:pt x="12595" y="3215"/>
                </a:lnTo>
                <a:lnTo>
                  <a:pt x="12596" y="3213"/>
                </a:lnTo>
                <a:lnTo>
                  <a:pt x="12597" y="3211"/>
                </a:lnTo>
                <a:lnTo>
                  <a:pt x="12596" y="3210"/>
                </a:lnTo>
                <a:lnTo>
                  <a:pt x="12592" y="3207"/>
                </a:lnTo>
                <a:lnTo>
                  <a:pt x="12588" y="3205"/>
                </a:lnTo>
                <a:lnTo>
                  <a:pt x="12582" y="3204"/>
                </a:lnTo>
                <a:lnTo>
                  <a:pt x="12576" y="3202"/>
                </a:lnTo>
                <a:lnTo>
                  <a:pt x="12574" y="3201"/>
                </a:lnTo>
                <a:lnTo>
                  <a:pt x="12571" y="3200"/>
                </a:lnTo>
                <a:lnTo>
                  <a:pt x="12570" y="3198"/>
                </a:lnTo>
                <a:lnTo>
                  <a:pt x="12569" y="3195"/>
                </a:lnTo>
                <a:lnTo>
                  <a:pt x="12582" y="3189"/>
                </a:lnTo>
                <a:lnTo>
                  <a:pt x="12592" y="3185"/>
                </a:lnTo>
                <a:lnTo>
                  <a:pt x="12599" y="3181"/>
                </a:lnTo>
                <a:lnTo>
                  <a:pt x="12604" y="3178"/>
                </a:lnTo>
                <a:lnTo>
                  <a:pt x="12605" y="3176"/>
                </a:lnTo>
                <a:lnTo>
                  <a:pt x="12629" y="3192"/>
                </a:lnTo>
                <a:lnTo>
                  <a:pt x="12650" y="3207"/>
                </a:lnTo>
                <a:lnTo>
                  <a:pt x="12671" y="3222"/>
                </a:lnTo>
                <a:lnTo>
                  <a:pt x="12692" y="3236"/>
                </a:lnTo>
                <a:lnTo>
                  <a:pt x="12733" y="3262"/>
                </a:lnTo>
                <a:lnTo>
                  <a:pt x="12771" y="3286"/>
                </a:lnTo>
                <a:lnTo>
                  <a:pt x="12806" y="3308"/>
                </a:lnTo>
                <a:lnTo>
                  <a:pt x="12843" y="3329"/>
                </a:lnTo>
                <a:lnTo>
                  <a:pt x="12802" y="3336"/>
                </a:lnTo>
                <a:lnTo>
                  <a:pt x="12760" y="3345"/>
                </a:lnTo>
                <a:lnTo>
                  <a:pt x="12717" y="3354"/>
                </a:lnTo>
                <a:lnTo>
                  <a:pt x="12675" y="3364"/>
                </a:lnTo>
                <a:lnTo>
                  <a:pt x="12632" y="3373"/>
                </a:lnTo>
                <a:lnTo>
                  <a:pt x="12589" y="3385"/>
                </a:lnTo>
                <a:lnTo>
                  <a:pt x="12546" y="3396"/>
                </a:lnTo>
                <a:lnTo>
                  <a:pt x="12504" y="3409"/>
                </a:lnTo>
                <a:lnTo>
                  <a:pt x="12412" y="3432"/>
                </a:lnTo>
                <a:lnTo>
                  <a:pt x="12321" y="3457"/>
                </a:lnTo>
                <a:lnTo>
                  <a:pt x="12230" y="3482"/>
                </a:lnTo>
                <a:lnTo>
                  <a:pt x="12140" y="3506"/>
                </a:lnTo>
                <a:lnTo>
                  <a:pt x="12050" y="3532"/>
                </a:lnTo>
                <a:lnTo>
                  <a:pt x="11961" y="3557"/>
                </a:lnTo>
                <a:lnTo>
                  <a:pt x="11871" y="3581"/>
                </a:lnTo>
                <a:lnTo>
                  <a:pt x="11782" y="3607"/>
                </a:lnTo>
                <a:lnTo>
                  <a:pt x="11694" y="3633"/>
                </a:lnTo>
                <a:lnTo>
                  <a:pt x="11606" y="3658"/>
                </a:lnTo>
                <a:lnTo>
                  <a:pt x="11518" y="3684"/>
                </a:lnTo>
                <a:lnTo>
                  <a:pt x="11431" y="3710"/>
                </a:lnTo>
                <a:lnTo>
                  <a:pt x="11344" y="3737"/>
                </a:lnTo>
                <a:lnTo>
                  <a:pt x="11257" y="3762"/>
                </a:lnTo>
                <a:lnTo>
                  <a:pt x="11170" y="3789"/>
                </a:lnTo>
                <a:lnTo>
                  <a:pt x="11084" y="3815"/>
                </a:lnTo>
                <a:lnTo>
                  <a:pt x="11083" y="3813"/>
                </a:lnTo>
                <a:lnTo>
                  <a:pt x="11061" y="3813"/>
                </a:lnTo>
                <a:lnTo>
                  <a:pt x="11040" y="3815"/>
                </a:lnTo>
                <a:lnTo>
                  <a:pt x="11021" y="3818"/>
                </a:lnTo>
                <a:lnTo>
                  <a:pt x="11003" y="3822"/>
                </a:lnTo>
                <a:lnTo>
                  <a:pt x="10996" y="3824"/>
                </a:lnTo>
                <a:lnTo>
                  <a:pt x="10989" y="3827"/>
                </a:lnTo>
                <a:lnTo>
                  <a:pt x="10984" y="3830"/>
                </a:lnTo>
                <a:lnTo>
                  <a:pt x="10980" y="3832"/>
                </a:lnTo>
                <a:lnTo>
                  <a:pt x="10978" y="3835"/>
                </a:lnTo>
                <a:lnTo>
                  <a:pt x="10977" y="3838"/>
                </a:lnTo>
                <a:lnTo>
                  <a:pt x="10977" y="3840"/>
                </a:lnTo>
                <a:lnTo>
                  <a:pt x="10979" y="3843"/>
                </a:lnTo>
                <a:lnTo>
                  <a:pt x="10966" y="3844"/>
                </a:lnTo>
                <a:lnTo>
                  <a:pt x="10952" y="3845"/>
                </a:lnTo>
                <a:lnTo>
                  <a:pt x="10937" y="3848"/>
                </a:lnTo>
                <a:lnTo>
                  <a:pt x="10922" y="3851"/>
                </a:lnTo>
                <a:lnTo>
                  <a:pt x="10886" y="3859"/>
                </a:lnTo>
                <a:lnTo>
                  <a:pt x="10851" y="3867"/>
                </a:lnTo>
                <a:lnTo>
                  <a:pt x="10815" y="3875"/>
                </a:lnTo>
                <a:lnTo>
                  <a:pt x="10780" y="3882"/>
                </a:lnTo>
                <a:lnTo>
                  <a:pt x="10746" y="3891"/>
                </a:lnTo>
                <a:lnTo>
                  <a:pt x="10710" y="3899"/>
                </a:lnTo>
                <a:lnTo>
                  <a:pt x="10675" y="3907"/>
                </a:lnTo>
                <a:lnTo>
                  <a:pt x="10640" y="3915"/>
                </a:lnTo>
                <a:lnTo>
                  <a:pt x="10650" y="3907"/>
                </a:lnTo>
                <a:lnTo>
                  <a:pt x="10660" y="3897"/>
                </a:lnTo>
                <a:lnTo>
                  <a:pt x="10667" y="3888"/>
                </a:lnTo>
                <a:lnTo>
                  <a:pt x="10674" y="3878"/>
                </a:lnTo>
                <a:lnTo>
                  <a:pt x="10660" y="3882"/>
                </a:lnTo>
                <a:lnTo>
                  <a:pt x="10645" y="3888"/>
                </a:lnTo>
                <a:lnTo>
                  <a:pt x="10631" y="3892"/>
                </a:lnTo>
                <a:lnTo>
                  <a:pt x="10617" y="3897"/>
                </a:lnTo>
                <a:lnTo>
                  <a:pt x="10594" y="3908"/>
                </a:lnTo>
                <a:lnTo>
                  <a:pt x="10579" y="3916"/>
                </a:lnTo>
                <a:lnTo>
                  <a:pt x="10567" y="3926"/>
                </a:lnTo>
                <a:lnTo>
                  <a:pt x="10554" y="3936"/>
                </a:lnTo>
                <a:lnTo>
                  <a:pt x="10528" y="3942"/>
                </a:lnTo>
                <a:lnTo>
                  <a:pt x="10503" y="3949"/>
                </a:lnTo>
                <a:lnTo>
                  <a:pt x="10477" y="3955"/>
                </a:lnTo>
                <a:lnTo>
                  <a:pt x="10451" y="3961"/>
                </a:lnTo>
                <a:lnTo>
                  <a:pt x="10425" y="3968"/>
                </a:lnTo>
                <a:lnTo>
                  <a:pt x="10400" y="3974"/>
                </a:lnTo>
                <a:lnTo>
                  <a:pt x="10374" y="3981"/>
                </a:lnTo>
                <a:lnTo>
                  <a:pt x="10348" y="3987"/>
                </a:lnTo>
                <a:lnTo>
                  <a:pt x="10347" y="3987"/>
                </a:lnTo>
                <a:lnTo>
                  <a:pt x="10347" y="3987"/>
                </a:lnTo>
                <a:lnTo>
                  <a:pt x="10344" y="3988"/>
                </a:lnTo>
                <a:lnTo>
                  <a:pt x="10339" y="3989"/>
                </a:lnTo>
                <a:lnTo>
                  <a:pt x="10322" y="3994"/>
                </a:lnTo>
                <a:lnTo>
                  <a:pt x="10305" y="3999"/>
                </a:lnTo>
                <a:lnTo>
                  <a:pt x="10287" y="4003"/>
                </a:lnTo>
                <a:lnTo>
                  <a:pt x="10270" y="4008"/>
                </a:lnTo>
                <a:lnTo>
                  <a:pt x="10252" y="4010"/>
                </a:lnTo>
                <a:lnTo>
                  <a:pt x="10238" y="4012"/>
                </a:lnTo>
                <a:lnTo>
                  <a:pt x="10233" y="4014"/>
                </a:lnTo>
                <a:lnTo>
                  <a:pt x="10229" y="4015"/>
                </a:lnTo>
                <a:lnTo>
                  <a:pt x="10226" y="4017"/>
                </a:lnTo>
                <a:lnTo>
                  <a:pt x="10224" y="4019"/>
                </a:lnTo>
                <a:lnTo>
                  <a:pt x="10215" y="4023"/>
                </a:lnTo>
                <a:lnTo>
                  <a:pt x="10205" y="4025"/>
                </a:lnTo>
                <a:lnTo>
                  <a:pt x="10191" y="4027"/>
                </a:lnTo>
                <a:lnTo>
                  <a:pt x="10177" y="4029"/>
                </a:lnTo>
                <a:lnTo>
                  <a:pt x="10166" y="4029"/>
                </a:lnTo>
                <a:lnTo>
                  <a:pt x="10152" y="4031"/>
                </a:lnTo>
                <a:lnTo>
                  <a:pt x="10150" y="4031"/>
                </a:lnTo>
                <a:lnTo>
                  <a:pt x="10147" y="4032"/>
                </a:lnTo>
                <a:lnTo>
                  <a:pt x="10149" y="4029"/>
                </a:lnTo>
                <a:lnTo>
                  <a:pt x="10154" y="4026"/>
                </a:lnTo>
                <a:lnTo>
                  <a:pt x="10160" y="4024"/>
                </a:lnTo>
                <a:lnTo>
                  <a:pt x="10169" y="4021"/>
                </a:lnTo>
                <a:lnTo>
                  <a:pt x="10186" y="4018"/>
                </a:lnTo>
                <a:lnTo>
                  <a:pt x="10204" y="4015"/>
                </a:lnTo>
                <a:lnTo>
                  <a:pt x="10216" y="4012"/>
                </a:lnTo>
                <a:lnTo>
                  <a:pt x="10224" y="4008"/>
                </a:lnTo>
                <a:lnTo>
                  <a:pt x="10231" y="4004"/>
                </a:lnTo>
                <a:lnTo>
                  <a:pt x="10236" y="3999"/>
                </a:lnTo>
                <a:lnTo>
                  <a:pt x="10238" y="3995"/>
                </a:lnTo>
                <a:lnTo>
                  <a:pt x="10239" y="3989"/>
                </a:lnTo>
                <a:lnTo>
                  <a:pt x="10238" y="3984"/>
                </a:lnTo>
                <a:lnTo>
                  <a:pt x="10235" y="3979"/>
                </a:lnTo>
                <a:lnTo>
                  <a:pt x="10249" y="3975"/>
                </a:lnTo>
                <a:lnTo>
                  <a:pt x="10264" y="3975"/>
                </a:lnTo>
                <a:lnTo>
                  <a:pt x="10279" y="3975"/>
                </a:lnTo>
                <a:lnTo>
                  <a:pt x="10292" y="3975"/>
                </a:lnTo>
                <a:lnTo>
                  <a:pt x="10298" y="3975"/>
                </a:lnTo>
                <a:lnTo>
                  <a:pt x="10303" y="3974"/>
                </a:lnTo>
                <a:lnTo>
                  <a:pt x="10307" y="3973"/>
                </a:lnTo>
                <a:lnTo>
                  <a:pt x="10310" y="3972"/>
                </a:lnTo>
                <a:lnTo>
                  <a:pt x="10313" y="3969"/>
                </a:lnTo>
                <a:lnTo>
                  <a:pt x="10314" y="3967"/>
                </a:lnTo>
                <a:lnTo>
                  <a:pt x="10313" y="3963"/>
                </a:lnTo>
                <a:lnTo>
                  <a:pt x="10311" y="3957"/>
                </a:lnTo>
                <a:lnTo>
                  <a:pt x="10320" y="3957"/>
                </a:lnTo>
                <a:lnTo>
                  <a:pt x="10327" y="3959"/>
                </a:lnTo>
                <a:lnTo>
                  <a:pt x="10330" y="3963"/>
                </a:lnTo>
                <a:lnTo>
                  <a:pt x="10333" y="3966"/>
                </a:lnTo>
                <a:lnTo>
                  <a:pt x="10335" y="3975"/>
                </a:lnTo>
                <a:lnTo>
                  <a:pt x="10338" y="3984"/>
                </a:lnTo>
                <a:lnTo>
                  <a:pt x="10342" y="3986"/>
                </a:lnTo>
                <a:lnTo>
                  <a:pt x="10347" y="3987"/>
                </a:lnTo>
                <a:lnTo>
                  <a:pt x="10380" y="3976"/>
                </a:lnTo>
                <a:lnTo>
                  <a:pt x="10415" y="3966"/>
                </a:lnTo>
                <a:lnTo>
                  <a:pt x="10448" y="3955"/>
                </a:lnTo>
                <a:lnTo>
                  <a:pt x="10481" y="3943"/>
                </a:lnTo>
                <a:lnTo>
                  <a:pt x="10515" y="3931"/>
                </a:lnTo>
                <a:lnTo>
                  <a:pt x="10549" y="3920"/>
                </a:lnTo>
                <a:lnTo>
                  <a:pt x="10582" y="3909"/>
                </a:lnTo>
                <a:lnTo>
                  <a:pt x="10617" y="3897"/>
                </a:lnTo>
                <a:lnTo>
                  <a:pt x="10628" y="3892"/>
                </a:lnTo>
                <a:lnTo>
                  <a:pt x="10642" y="3887"/>
                </a:lnTo>
                <a:lnTo>
                  <a:pt x="10657" y="3881"/>
                </a:lnTo>
                <a:lnTo>
                  <a:pt x="10676" y="3875"/>
                </a:lnTo>
                <a:lnTo>
                  <a:pt x="10675" y="3876"/>
                </a:lnTo>
                <a:lnTo>
                  <a:pt x="10674" y="3878"/>
                </a:lnTo>
                <a:lnTo>
                  <a:pt x="10703" y="3868"/>
                </a:lnTo>
                <a:lnTo>
                  <a:pt x="10732" y="3860"/>
                </a:lnTo>
                <a:lnTo>
                  <a:pt x="10761" y="3850"/>
                </a:lnTo>
                <a:lnTo>
                  <a:pt x="10791" y="3842"/>
                </a:lnTo>
                <a:lnTo>
                  <a:pt x="10805" y="3869"/>
                </a:lnTo>
                <a:lnTo>
                  <a:pt x="10829" y="3860"/>
                </a:lnTo>
                <a:lnTo>
                  <a:pt x="10852" y="3850"/>
                </a:lnTo>
                <a:lnTo>
                  <a:pt x="10874" y="3842"/>
                </a:lnTo>
                <a:lnTo>
                  <a:pt x="10897" y="3833"/>
                </a:lnTo>
                <a:lnTo>
                  <a:pt x="10918" y="3827"/>
                </a:lnTo>
                <a:lnTo>
                  <a:pt x="10941" y="3821"/>
                </a:lnTo>
                <a:lnTo>
                  <a:pt x="10953" y="3819"/>
                </a:lnTo>
                <a:lnTo>
                  <a:pt x="10964" y="3818"/>
                </a:lnTo>
                <a:lnTo>
                  <a:pt x="10975" y="3818"/>
                </a:lnTo>
                <a:lnTo>
                  <a:pt x="10988" y="3819"/>
                </a:lnTo>
                <a:lnTo>
                  <a:pt x="11009" y="3805"/>
                </a:lnTo>
                <a:lnTo>
                  <a:pt x="11028" y="3793"/>
                </a:lnTo>
                <a:lnTo>
                  <a:pt x="11046" y="3783"/>
                </a:lnTo>
                <a:lnTo>
                  <a:pt x="11064" y="3774"/>
                </a:lnTo>
                <a:lnTo>
                  <a:pt x="11070" y="3775"/>
                </a:lnTo>
                <a:lnTo>
                  <a:pt x="11075" y="3775"/>
                </a:lnTo>
                <a:lnTo>
                  <a:pt x="11075" y="3772"/>
                </a:lnTo>
                <a:lnTo>
                  <a:pt x="11078" y="3769"/>
                </a:lnTo>
                <a:lnTo>
                  <a:pt x="11083" y="3767"/>
                </a:lnTo>
                <a:lnTo>
                  <a:pt x="11093" y="3765"/>
                </a:lnTo>
                <a:close/>
                <a:moveTo>
                  <a:pt x="11093" y="3762"/>
                </a:moveTo>
                <a:lnTo>
                  <a:pt x="11078" y="3768"/>
                </a:lnTo>
                <a:lnTo>
                  <a:pt x="11064" y="3774"/>
                </a:lnTo>
                <a:lnTo>
                  <a:pt x="11046" y="3774"/>
                </a:lnTo>
                <a:lnTo>
                  <a:pt x="11026" y="3775"/>
                </a:lnTo>
                <a:lnTo>
                  <a:pt x="11003" y="3777"/>
                </a:lnTo>
                <a:lnTo>
                  <a:pt x="10977" y="3782"/>
                </a:lnTo>
                <a:lnTo>
                  <a:pt x="10981" y="3777"/>
                </a:lnTo>
                <a:lnTo>
                  <a:pt x="10985" y="3774"/>
                </a:lnTo>
                <a:lnTo>
                  <a:pt x="10989" y="3771"/>
                </a:lnTo>
                <a:lnTo>
                  <a:pt x="10994" y="3769"/>
                </a:lnTo>
                <a:lnTo>
                  <a:pt x="11003" y="3765"/>
                </a:lnTo>
                <a:lnTo>
                  <a:pt x="11015" y="3763"/>
                </a:lnTo>
                <a:lnTo>
                  <a:pt x="11028" y="3761"/>
                </a:lnTo>
                <a:lnTo>
                  <a:pt x="11045" y="3759"/>
                </a:lnTo>
                <a:lnTo>
                  <a:pt x="11066" y="3756"/>
                </a:lnTo>
                <a:lnTo>
                  <a:pt x="11089" y="3750"/>
                </a:lnTo>
                <a:lnTo>
                  <a:pt x="11093" y="3762"/>
                </a:lnTo>
                <a:close/>
                <a:moveTo>
                  <a:pt x="10030" y="4053"/>
                </a:moveTo>
                <a:lnTo>
                  <a:pt x="10036" y="4047"/>
                </a:lnTo>
                <a:lnTo>
                  <a:pt x="10040" y="4042"/>
                </a:lnTo>
                <a:lnTo>
                  <a:pt x="10065" y="4039"/>
                </a:lnTo>
                <a:lnTo>
                  <a:pt x="10092" y="4036"/>
                </a:lnTo>
                <a:lnTo>
                  <a:pt x="10119" y="4034"/>
                </a:lnTo>
                <a:lnTo>
                  <a:pt x="10147" y="4032"/>
                </a:lnTo>
                <a:lnTo>
                  <a:pt x="10147" y="4032"/>
                </a:lnTo>
                <a:lnTo>
                  <a:pt x="10147" y="4032"/>
                </a:lnTo>
                <a:lnTo>
                  <a:pt x="10150" y="4031"/>
                </a:lnTo>
                <a:lnTo>
                  <a:pt x="10152" y="4031"/>
                </a:lnTo>
                <a:lnTo>
                  <a:pt x="10165" y="4030"/>
                </a:lnTo>
                <a:lnTo>
                  <a:pt x="10177" y="4029"/>
                </a:lnTo>
                <a:lnTo>
                  <a:pt x="10184" y="4029"/>
                </a:lnTo>
                <a:lnTo>
                  <a:pt x="10189" y="4029"/>
                </a:lnTo>
                <a:lnTo>
                  <a:pt x="10154" y="4039"/>
                </a:lnTo>
                <a:lnTo>
                  <a:pt x="10117" y="4048"/>
                </a:lnTo>
                <a:lnTo>
                  <a:pt x="10082" y="4058"/>
                </a:lnTo>
                <a:lnTo>
                  <a:pt x="10045" y="4068"/>
                </a:lnTo>
                <a:lnTo>
                  <a:pt x="10038" y="4068"/>
                </a:lnTo>
                <a:lnTo>
                  <a:pt x="10030" y="4069"/>
                </a:lnTo>
                <a:lnTo>
                  <a:pt x="10021" y="4069"/>
                </a:lnTo>
                <a:lnTo>
                  <a:pt x="10012" y="4070"/>
                </a:lnTo>
                <a:lnTo>
                  <a:pt x="10008" y="4075"/>
                </a:lnTo>
                <a:lnTo>
                  <a:pt x="10004" y="4079"/>
                </a:lnTo>
                <a:lnTo>
                  <a:pt x="9990" y="4084"/>
                </a:lnTo>
                <a:lnTo>
                  <a:pt x="9976" y="4088"/>
                </a:lnTo>
                <a:lnTo>
                  <a:pt x="9962" y="4091"/>
                </a:lnTo>
                <a:lnTo>
                  <a:pt x="9947" y="4095"/>
                </a:lnTo>
                <a:lnTo>
                  <a:pt x="9935" y="4095"/>
                </a:lnTo>
                <a:lnTo>
                  <a:pt x="9923" y="4095"/>
                </a:lnTo>
                <a:lnTo>
                  <a:pt x="9910" y="4094"/>
                </a:lnTo>
                <a:lnTo>
                  <a:pt x="9897" y="4094"/>
                </a:lnTo>
                <a:lnTo>
                  <a:pt x="9896" y="4091"/>
                </a:lnTo>
                <a:lnTo>
                  <a:pt x="9898" y="4088"/>
                </a:lnTo>
                <a:lnTo>
                  <a:pt x="9902" y="4091"/>
                </a:lnTo>
                <a:lnTo>
                  <a:pt x="9906" y="4093"/>
                </a:lnTo>
                <a:lnTo>
                  <a:pt x="9912" y="4094"/>
                </a:lnTo>
                <a:lnTo>
                  <a:pt x="9917" y="4094"/>
                </a:lnTo>
                <a:lnTo>
                  <a:pt x="9924" y="4094"/>
                </a:lnTo>
                <a:lnTo>
                  <a:pt x="9930" y="4092"/>
                </a:lnTo>
                <a:lnTo>
                  <a:pt x="9937" y="4090"/>
                </a:lnTo>
                <a:lnTo>
                  <a:pt x="9943" y="4087"/>
                </a:lnTo>
                <a:lnTo>
                  <a:pt x="9956" y="4080"/>
                </a:lnTo>
                <a:lnTo>
                  <a:pt x="9969" y="4072"/>
                </a:lnTo>
                <a:lnTo>
                  <a:pt x="9982" y="4064"/>
                </a:lnTo>
                <a:lnTo>
                  <a:pt x="9991" y="4057"/>
                </a:lnTo>
                <a:lnTo>
                  <a:pt x="10000" y="4058"/>
                </a:lnTo>
                <a:lnTo>
                  <a:pt x="10010" y="4058"/>
                </a:lnTo>
                <a:lnTo>
                  <a:pt x="10019" y="4056"/>
                </a:lnTo>
                <a:lnTo>
                  <a:pt x="10030" y="4053"/>
                </a:lnTo>
                <a:close/>
                <a:moveTo>
                  <a:pt x="10040" y="4042"/>
                </a:moveTo>
                <a:lnTo>
                  <a:pt x="10031" y="4043"/>
                </a:lnTo>
                <a:lnTo>
                  <a:pt x="10022" y="4045"/>
                </a:lnTo>
                <a:lnTo>
                  <a:pt x="10014" y="4046"/>
                </a:lnTo>
                <a:lnTo>
                  <a:pt x="10006" y="4048"/>
                </a:lnTo>
                <a:lnTo>
                  <a:pt x="10000" y="4051"/>
                </a:lnTo>
                <a:lnTo>
                  <a:pt x="9991" y="4057"/>
                </a:lnTo>
                <a:lnTo>
                  <a:pt x="9977" y="4054"/>
                </a:lnTo>
                <a:lnTo>
                  <a:pt x="9967" y="4050"/>
                </a:lnTo>
                <a:lnTo>
                  <a:pt x="9987" y="4044"/>
                </a:lnTo>
                <a:lnTo>
                  <a:pt x="10007" y="4038"/>
                </a:lnTo>
                <a:lnTo>
                  <a:pt x="10027" y="4031"/>
                </a:lnTo>
                <a:lnTo>
                  <a:pt x="10047" y="4025"/>
                </a:lnTo>
                <a:lnTo>
                  <a:pt x="10044" y="4033"/>
                </a:lnTo>
                <a:lnTo>
                  <a:pt x="10040" y="4042"/>
                </a:lnTo>
                <a:close/>
                <a:moveTo>
                  <a:pt x="10946" y="745"/>
                </a:moveTo>
                <a:lnTo>
                  <a:pt x="10956" y="756"/>
                </a:lnTo>
                <a:lnTo>
                  <a:pt x="10963" y="765"/>
                </a:lnTo>
                <a:lnTo>
                  <a:pt x="10968" y="756"/>
                </a:lnTo>
                <a:lnTo>
                  <a:pt x="10971" y="750"/>
                </a:lnTo>
                <a:lnTo>
                  <a:pt x="10973" y="747"/>
                </a:lnTo>
                <a:lnTo>
                  <a:pt x="10975" y="746"/>
                </a:lnTo>
                <a:lnTo>
                  <a:pt x="10978" y="746"/>
                </a:lnTo>
                <a:lnTo>
                  <a:pt x="10981" y="747"/>
                </a:lnTo>
                <a:lnTo>
                  <a:pt x="10968" y="739"/>
                </a:lnTo>
                <a:lnTo>
                  <a:pt x="10955" y="729"/>
                </a:lnTo>
                <a:lnTo>
                  <a:pt x="10958" y="735"/>
                </a:lnTo>
                <a:lnTo>
                  <a:pt x="10960" y="739"/>
                </a:lnTo>
                <a:lnTo>
                  <a:pt x="10961" y="742"/>
                </a:lnTo>
                <a:lnTo>
                  <a:pt x="10961" y="744"/>
                </a:lnTo>
                <a:lnTo>
                  <a:pt x="10959" y="746"/>
                </a:lnTo>
                <a:lnTo>
                  <a:pt x="10956" y="746"/>
                </a:lnTo>
                <a:lnTo>
                  <a:pt x="10952" y="746"/>
                </a:lnTo>
                <a:lnTo>
                  <a:pt x="10946" y="745"/>
                </a:lnTo>
                <a:close/>
                <a:moveTo>
                  <a:pt x="11032" y="837"/>
                </a:moveTo>
                <a:lnTo>
                  <a:pt x="11029" y="840"/>
                </a:lnTo>
                <a:lnTo>
                  <a:pt x="11028" y="842"/>
                </a:lnTo>
                <a:lnTo>
                  <a:pt x="11027" y="844"/>
                </a:lnTo>
                <a:lnTo>
                  <a:pt x="11027" y="846"/>
                </a:lnTo>
                <a:lnTo>
                  <a:pt x="11028" y="851"/>
                </a:lnTo>
                <a:lnTo>
                  <a:pt x="11031" y="858"/>
                </a:lnTo>
                <a:lnTo>
                  <a:pt x="11041" y="872"/>
                </a:lnTo>
                <a:lnTo>
                  <a:pt x="11051" y="884"/>
                </a:lnTo>
                <a:lnTo>
                  <a:pt x="11053" y="882"/>
                </a:lnTo>
                <a:lnTo>
                  <a:pt x="11055" y="880"/>
                </a:lnTo>
                <a:lnTo>
                  <a:pt x="11056" y="878"/>
                </a:lnTo>
                <a:lnTo>
                  <a:pt x="11056" y="875"/>
                </a:lnTo>
                <a:lnTo>
                  <a:pt x="11054" y="869"/>
                </a:lnTo>
                <a:lnTo>
                  <a:pt x="11050" y="863"/>
                </a:lnTo>
                <a:lnTo>
                  <a:pt x="11044" y="856"/>
                </a:lnTo>
                <a:lnTo>
                  <a:pt x="11039" y="849"/>
                </a:lnTo>
                <a:lnTo>
                  <a:pt x="11035" y="843"/>
                </a:lnTo>
                <a:lnTo>
                  <a:pt x="11032" y="837"/>
                </a:lnTo>
                <a:close/>
                <a:moveTo>
                  <a:pt x="11045" y="1073"/>
                </a:moveTo>
                <a:lnTo>
                  <a:pt x="11044" y="1091"/>
                </a:lnTo>
                <a:lnTo>
                  <a:pt x="11043" y="1109"/>
                </a:lnTo>
                <a:lnTo>
                  <a:pt x="11044" y="1114"/>
                </a:lnTo>
                <a:lnTo>
                  <a:pt x="11045" y="1118"/>
                </a:lnTo>
                <a:lnTo>
                  <a:pt x="11047" y="1120"/>
                </a:lnTo>
                <a:lnTo>
                  <a:pt x="11051" y="1122"/>
                </a:lnTo>
                <a:lnTo>
                  <a:pt x="11055" y="1123"/>
                </a:lnTo>
                <a:lnTo>
                  <a:pt x="11060" y="1123"/>
                </a:lnTo>
                <a:lnTo>
                  <a:pt x="11068" y="1122"/>
                </a:lnTo>
                <a:lnTo>
                  <a:pt x="11075" y="1120"/>
                </a:lnTo>
                <a:lnTo>
                  <a:pt x="11072" y="1118"/>
                </a:lnTo>
                <a:lnTo>
                  <a:pt x="11070" y="1115"/>
                </a:lnTo>
                <a:lnTo>
                  <a:pt x="11069" y="1110"/>
                </a:lnTo>
                <a:lnTo>
                  <a:pt x="11068" y="1106"/>
                </a:lnTo>
                <a:lnTo>
                  <a:pt x="11068" y="1098"/>
                </a:lnTo>
                <a:lnTo>
                  <a:pt x="11069" y="1090"/>
                </a:lnTo>
                <a:lnTo>
                  <a:pt x="11069" y="1086"/>
                </a:lnTo>
                <a:lnTo>
                  <a:pt x="11068" y="1083"/>
                </a:lnTo>
                <a:lnTo>
                  <a:pt x="11067" y="1079"/>
                </a:lnTo>
                <a:lnTo>
                  <a:pt x="11066" y="1076"/>
                </a:lnTo>
                <a:lnTo>
                  <a:pt x="11062" y="1074"/>
                </a:lnTo>
                <a:lnTo>
                  <a:pt x="11058" y="1073"/>
                </a:lnTo>
                <a:lnTo>
                  <a:pt x="11053" y="1073"/>
                </a:lnTo>
                <a:lnTo>
                  <a:pt x="11045" y="1073"/>
                </a:lnTo>
                <a:close/>
                <a:moveTo>
                  <a:pt x="10829" y="881"/>
                </a:moveTo>
                <a:lnTo>
                  <a:pt x="10823" y="877"/>
                </a:lnTo>
                <a:lnTo>
                  <a:pt x="10820" y="873"/>
                </a:lnTo>
                <a:lnTo>
                  <a:pt x="10819" y="869"/>
                </a:lnTo>
                <a:lnTo>
                  <a:pt x="10819" y="865"/>
                </a:lnTo>
                <a:lnTo>
                  <a:pt x="10820" y="862"/>
                </a:lnTo>
                <a:lnTo>
                  <a:pt x="10823" y="859"/>
                </a:lnTo>
                <a:lnTo>
                  <a:pt x="10826" y="856"/>
                </a:lnTo>
                <a:lnTo>
                  <a:pt x="10829" y="852"/>
                </a:lnTo>
                <a:lnTo>
                  <a:pt x="10837" y="846"/>
                </a:lnTo>
                <a:lnTo>
                  <a:pt x="10842" y="840"/>
                </a:lnTo>
                <a:lnTo>
                  <a:pt x="10844" y="836"/>
                </a:lnTo>
                <a:lnTo>
                  <a:pt x="10844" y="833"/>
                </a:lnTo>
                <a:lnTo>
                  <a:pt x="10844" y="830"/>
                </a:lnTo>
                <a:lnTo>
                  <a:pt x="10841" y="826"/>
                </a:lnTo>
                <a:lnTo>
                  <a:pt x="10830" y="825"/>
                </a:lnTo>
                <a:lnTo>
                  <a:pt x="10821" y="827"/>
                </a:lnTo>
                <a:lnTo>
                  <a:pt x="10813" y="830"/>
                </a:lnTo>
                <a:lnTo>
                  <a:pt x="10807" y="834"/>
                </a:lnTo>
                <a:lnTo>
                  <a:pt x="10796" y="845"/>
                </a:lnTo>
                <a:lnTo>
                  <a:pt x="10783" y="857"/>
                </a:lnTo>
                <a:lnTo>
                  <a:pt x="10786" y="863"/>
                </a:lnTo>
                <a:lnTo>
                  <a:pt x="10790" y="868"/>
                </a:lnTo>
                <a:lnTo>
                  <a:pt x="10795" y="873"/>
                </a:lnTo>
                <a:lnTo>
                  <a:pt x="10800" y="876"/>
                </a:lnTo>
                <a:lnTo>
                  <a:pt x="10806" y="879"/>
                </a:lnTo>
                <a:lnTo>
                  <a:pt x="10813" y="880"/>
                </a:lnTo>
                <a:lnTo>
                  <a:pt x="10821" y="881"/>
                </a:lnTo>
                <a:lnTo>
                  <a:pt x="10829" y="881"/>
                </a:lnTo>
                <a:close/>
                <a:moveTo>
                  <a:pt x="10913" y="1084"/>
                </a:moveTo>
                <a:lnTo>
                  <a:pt x="10910" y="1076"/>
                </a:lnTo>
                <a:lnTo>
                  <a:pt x="10906" y="1070"/>
                </a:lnTo>
                <a:lnTo>
                  <a:pt x="10901" y="1063"/>
                </a:lnTo>
                <a:lnTo>
                  <a:pt x="10895" y="1059"/>
                </a:lnTo>
                <a:lnTo>
                  <a:pt x="10891" y="1058"/>
                </a:lnTo>
                <a:lnTo>
                  <a:pt x="10887" y="1057"/>
                </a:lnTo>
                <a:lnTo>
                  <a:pt x="10882" y="1057"/>
                </a:lnTo>
                <a:lnTo>
                  <a:pt x="10877" y="1057"/>
                </a:lnTo>
                <a:lnTo>
                  <a:pt x="10865" y="1060"/>
                </a:lnTo>
                <a:lnTo>
                  <a:pt x="10849" y="1065"/>
                </a:lnTo>
                <a:lnTo>
                  <a:pt x="10854" y="1071"/>
                </a:lnTo>
                <a:lnTo>
                  <a:pt x="10860" y="1075"/>
                </a:lnTo>
                <a:lnTo>
                  <a:pt x="10867" y="1079"/>
                </a:lnTo>
                <a:lnTo>
                  <a:pt x="10874" y="1083"/>
                </a:lnTo>
                <a:lnTo>
                  <a:pt x="10882" y="1085"/>
                </a:lnTo>
                <a:lnTo>
                  <a:pt x="10892" y="1086"/>
                </a:lnTo>
                <a:lnTo>
                  <a:pt x="10902" y="1085"/>
                </a:lnTo>
                <a:lnTo>
                  <a:pt x="10913" y="1084"/>
                </a:lnTo>
                <a:close/>
                <a:moveTo>
                  <a:pt x="5272" y="4249"/>
                </a:moveTo>
                <a:lnTo>
                  <a:pt x="5269" y="4241"/>
                </a:lnTo>
                <a:lnTo>
                  <a:pt x="5267" y="4234"/>
                </a:lnTo>
                <a:lnTo>
                  <a:pt x="5253" y="4232"/>
                </a:lnTo>
                <a:lnTo>
                  <a:pt x="5245" y="4232"/>
                </a:lnTo>
                <a:lnTo>
                  <a:pt x="5237" y="4234"/>
                </a:lnTo>
                <a:lnTo>
                  <a:pt x="5232" y="4236"/>
                </a:lnTo>
                <a:lnTo>
                  <a:pt x="5225" y="4238"/>
                </a:lnTo>
                <a:lnTo>
                  <a:pt x="5217" y="4241"/>
                </a:lnTo>
                <a:lnTo>
                  <a:pt x="5205" y="4244"/>
                </a:lnTo>
                <a:lnTo>
                  <a:pt x="5188" y="4247"/>
                </a:lnTo>
                <a:lnTo>
                  <a:pt x="5190" y="4255"/>
                </a:lnTo>
                <a:lnTo>
                  <a:pt x="5192" y="4262"/>
                </a:lnTo>
                <a:lnTo>
                  <a:pt x="5209" y="4260"/>
                </a:lnTo>
                <a:lnTo>
                  <a:pt x="5222" y="4259"/>
                </a:lnTo>
                <a:lnTo>
                  <a:pt x="5231" y="4259"/>
                </a:lnTo>
                <a:lnTo>
                  <a:pt x="5238" y="4259"/>
                </a:lnTo>
                <a:lnTo>
                  <a:pt x="5245" y="4259"/>
                </a:lnTo>
                <a:lnTo>
                  <a:pt x="5251" y="4257"/>
                </a:lnTo>
                <a:lnTo>
                  <a:pt x="5260" y="4254"/>
                </a:lnTo>
                <a:lnTo>
                  <a:pt x="5272" y="4249"/>
                </a:lnTo>
                <a:close/>
                <a:moveTo>
                  <a:pt x="6984" y="4164"/>
                </a:moveTo>
                <a:lnTo>
                  <a:pt x="6988" y="4162"/>
                </a:lnTo>
                <a:lnTo>
                  <a:pt x="6993" y="4160"/>
                </a:lnTo>
                <a:lnTo>
                  <a:pt x="6997" y="4157"/>
                </a:lnTo>
                <a:lnTo>
                  <a:pt x="6999" y="4155"/>
                </a:lnTo>
                <a:lnTo>
                  <a:pt x="7000" y="4153"/>
                </a:lnTo>
                <a:lnTo>
                  <a:pt x="7001" y="4151"/>
                </a:lnTo>
                <a:lnTo>
                  <a:pt x="7000" y="4148"/>
                </a:lnTo>
                <a:lnTo>
                  <a:pt x="6999" y="4145"/>
                </a:lnTo>
                <a:lnTo>
                  <a:pt x="6981" y="4150"/>
                </a:lnTo>
                <a:lnTo>
                  <a:pt x="6969" y="4154"/>
                </a:lnTo>
                <a:lnTo>
                  <a:pt x="6965" y="4156"/>
                </a:lnTo>
                <a:lnTo>
                  <a:pt x="6962" y="4159"/>
                </a:lnTo>
                <a:lnTo>
                  <a:pt x="6959" y="4161"/>
                </a:lnTo>
                <a:lnTo>
                  <a:pt x="6959" y="4163"/>
                </a:lnTo>
                <a:lnTo>
                  <a:pt x="6958" y="4165"/>
                </a:lnTo>
                <a:lnTo>
                  <a:pt x="6959" y="4166"/>
                </a:lnTo>
                <a:lnTo>
                  <a:pt x="6960" y="4168"/>
                </a:lnTo>
                <a:lnTo>
                  <a:pt x="6963" y="4169"/>
                </a:lnTo>
                <a:lnTo>
                  <a:pt x="6968" y="4172"/>
                </a:lnTo>
                <a:lnTo>
                  <a:pt x="6976" y="4176"/>
                </a:lnTo>
                <a:lnTo>
                  <a:pt x="6991" y="4181"/>
                </a:lnTo>
                <a:lnTo>
                  <a:pt x="7002" y="4187"/>
                </a:lnTo>
                <a:lnTo>
                  <a:pt x="7005" y="4189"/>
                </a:lnTo>
                <a:lnTo>
                  <a:pt x="7006" y="4191"/>
                </a:lnTo>
                <a:lnTo>
                  <a:pt x="7007" y="4192"/>
                </a:lnTo>
                <a:lnTo>
                  <a:pt x="7006" y="4194"/>
                </a:lnTo>
                <a:lnTo>
                  <a:pt x="7002" y="4197"/>
                </a:lnTo>
                <a:lnTo>
                  <a:pt x="6995" y="4200"/>
                </a:lnTo>
                <a:lnTo>
                  <a:pt x="7005" y="4198"/>
                </a:lnTo>
                <a:lnTo>
                  <a:pt x="7014" y="4197"/>
                </a:lnTo>
                <a:lnTo>
                  <a:pt x="7025" y="4195"/>
                </a:lnTo>
                <a:lnTo>
                  <a:pt x="7035" y="4193"/>
                </a:lnTo>
                <a:lnTo>
                  <a:pt x="7035" y="4190"/>
                </a:lnTo>
                <a:lnTo>
                  <a:pt x="7036" y="4187"/>
                </a:lnTo>
                <a:lnTo>
                  <a:pt x="7038" y="4185"/>
                </a:lnTo>
                <a:lnTo>
                  <a:pt x="7040" y="4183"/>
                </a:lnTo>
                <a:lnTo>
                  <a:pt x="7046" y="4179"/>
                </a:lnTo>
                <a:lnTo>
                  <a:pt x="7050" y="4174"/>
                </a:lnTo>
                <a:lnTo>
                  <a:pt x="7029" y="4175"/>
                </a:lnTo>
                <a:lnTo>
                  <a:pt x="7011" y="4172"/>
                </a:lnTo>
                <a:lnTo>
                  <a:pt x="7003" y="4171"/>
                </a:lnTo>
                <a:lnTo>
                  <a:pt x="6996" y="4169"/>
                </a:lnTo>
                <a:lnTo>
                  <a:pt x="6989" y="4167"/>
                </a:lnTo>
                <a:lnTo>
                  <a:pt x="6984" y="4164"/>
                </a:lnTo>
                <a:close/>
                <a:moveTo>
                  <a:pt x="7111" y="4029"/>
                </a:moveTo>
                <a:lnTo>
                  <a:pt x="7089" y="4033"/>
                </a:lnTo>
                <a:lnTo>
                  <a:pt x="7071" y="4038"/>
                </a:lnTo>
                <a:lnTo>
                  <a:pt x="7057" y="4042"/>
                </a:lnTo>
                <a:lnTo>
                  <a:pt x="7046" y="4047"/>
                </a:lnTo>
                <a:lnTo>
                  <a:pt x="7037" y="4053"/>
                </a:lnTo>
                <a:lnTo>
                  <a:pt x="7030" y="4059"/>
                </a:lnTo>
                <a:lnTo>
                  <a:pt x="7024" y="4064"/>
                </a:lnTo>
                <a:lnTo>
                  <a:pt x="7018" y="4071"/>
                </a:lnTo>
                <a:lnTo>
                  <a:pt x="7026" y="4072"/>
                </a:lnTo>
                <a:lnTo>
                  <a:pt x="7035" y="4072"/>
                </a:lnTo>
                <a:lnTo>
                  <a:pt x="7043" y="4072"/>
                </a:lnTo>
                <a:lnTo>
                  <a:pt x="7052" y="4071"/>
                </a:lnTo>
                <a:lnTo>
                  <a:pt x="7071" y="4066"/>
                </a:lnTo>
                <a:lnTo>
                  <a:pt x="7088" y="4061"/>
                </a:lnTo>
                <a:lnTo>
                  <a:pt x="7096" y="4059"/>
                </a:lnTo>
                <a:lnTo>
                  <a:pt x="7102" y="4055"/>
                </a:lnTo>
                <a:lnTo>
                  <a:pt x="7108" y="4051"/>
                </a:lnTo>
                <a:lnTo>
                  <a:pt x="7112" y="4047"/>
                </a:lnTo>
                <a:lnTo>
                  <a:pt x="7115" y="4043"/>
                </a:lnTo>
                <a:lnTo>
                  <a:pt x="7115" y="4039"/>
                </a:lnTo>
                <a:lnTo>
                  <a:pt x="7114" y="4034"/>
                </a:lnTo>
                <a:lnTo>
                  <a:pt x="7111" y="4029"/>
                </a:lnTo>
                <a:close/>
                <a:moveTo>
                  <a:pt x="7050" y="4104"/>
                </a:moveTo>
                <a:lnTo>
                  <a:pt x="7063" y="4102"/>
                </a:lnTo>
                <a:lnTo>
                  <a:pt x="7075" y="4101"/>
                </a:lnTo>
                <a:lnTo>
                  <a:pt x="7081" y="4100"/>
                </a:lnTo>
                <a:lnTo>
                  <a:pt x="7086" y="4101"/>
                </a:lnTo>
                <a:lnTo>
                  <a:pt x="7089" y="4102"/>
                </a:lnTo>
                <a:lnTo>
                  <a:pt x="7092" y="4104"/>
                </a:lnTo>
                <a:lnTo>
                  <a:pt x="7083" y="4106"/>
                </a:lnTo>
                <a:lnTo>
                  <a:pt x="7079" y="4108"/>
                </a:lnTo>
                <a:lnTo>
                  <a:pt x="7079" y="4109"/>
                </a:lnTo>
                <a:lnTo>
                  <a:pt x="7080" y="4110"/>
                </a:lnTo>
                <a:lnTo>
                  <a:pt x="7081" y="4111"/>
                </a:lnTo>
                <a:lnTo>
                  <a:pt x="7083" y="4112"/>
                </a:lnTo>
                <a:lnTo>
                  <a:pt x="7089" y="4114"/>
                </a:lnTo>
                <a:lnTo>
                  <a:pt x="7098" y="4115"/>
                </a:lnTo>
                <a:lnTo>
                  <a:pt x="7107" y="4115"/>
                </a:lnTo>
                <a:lnTo>
                  <a:pt x="7115" y="4115"/>
                </a:lnTo>
                <a:lnTo>
                  <a:pt x="7123" y="4105"/>
                </a:lnTo>
                <a:lnTo>
                  <a:pt x="7130" y="4095"/>
                </a:lnTo>
                <a:lnTo>
                  <a:pt x="7139" y="4087"/>
                </a:lnTo>
                <a:lnTo>
                  <a:pt x="7146" y="4077"/>
                </a:lnTo>
                <a:lnTo>
                  <a:pt x="7136" y="4076"/>
                </a:lnTo>
                <a:lnTo>
                  <a:pt x="7123" y="4077"/>
                </a:lnTo>
                <a:lnTo>
                  <a:pt x="7110" y="4079"/>
                </a:lnTo>
                <a:lnTo>
                  <a:pt x="7096" y="4082"/>
                </a:lnTo>
                <a:lnTo>
                  <a:pt x="7082" y="4088"/>
                </a:lnTo>
                <a:lnTo>
                  <a:pt x="7070" y="4092"/>
                </a:lnTo>
                <a:lnTo>
                  <a:pt x="7058" y="4099"/>
                </a:lnTo>
                <a:lnTo>
                  <a:pt x="7050" y="4104"/>
                </a:lnTo>
                <a:close/>
                <a:moveTo>
                  <a:pt x="7371" y="4056"/>
                </a:moveTo>
                <a:lnTo>
                  <a:pt x="7388" y="4057"/>
                </a:lnTo>
                <a:lnTo>
                  <a:pt x="7408" y="4057"/>
                </a:lnTo>
                <a:lnTo>
                  <a:pt x="7428" y="4056"/>
                </a:lnTo>
                <a:lnTo>
                  <a:pt x="7447" y="4054"/>
                </a:lnTo>
                <a:lnTo>
                  <a:pt x="7466" y="4050"/>
                </a:lnTo>
                <a:lnTo>
                  <a:pt x="7483" y="4045"/>
                </a:lnTo>
                <a:lnTo>
                  <a:pt x="7490" y="4042"/>
                </a:lnTo>
                <a:lnTo>
                  <a:pt x="7498" y="4038"/>
                </a:lnTo>
                <a:lnTo>
                  <a:pt x="7504" y="4033"/>
                </a:lnTo>
                <a:lnTo>
                  <a:pt x="7508" y="4028"/>
                </a:lnTo>
                <a:lnTo>
                  <a:pt x="7498" y="4032"/>
                </a:lnTo>
                <a:lnTo>
                  <a:pt x="7486" y="4035"/>
                </a:lnTo>
                <a:lnTo>
                  <a:pt x="7475" y="4038"/>
                </a:lnTo>
                <a:lnTo>
                  <a:pt x="7464" y="4039"/>
                </a:lnTo>
                <a:lnTo>
                  <a:pt x="7443" y="4041"/>
                </a:lnTo>
                <a:lnTo>
                  <a:pt x="7422" y="4042"/>
                </a:lnTo>
                <a:lnTo>
                  <a:pt x="7404" y="4044"/>
                </a:lnTo>
                <a:lnTo>
                  <a:pt x="7389" y="4045"/>
                </a:lnTo>
                <a:lnTo>
                  <a:pt x="7383" y="4047"/>
                </a:lnTo>
                <a:lnTo>
                  <a:pt x="7377" y="4049"/>
                </a:lnTo>
                <a:lnTo>
                  <a:pt x="7373" y="4053"/>
                </a:lnTo>
                <a:lnTo>
                  <a:pt x="7371" y="4056"/>
                </a:lnTo>
                <a:close/>
                <a:moveTo>
                  <a:pt x="7893" y="3843"/>
                </a:moveTo>
                <a:lnTo>
                  <a:pt x="7918" y="3835"/>
                </a:lnTo>
                <a:lnTo>
                  <a:pt x="7944" y="3824"/>
                </a:lnTo>
                <a:lnTo>
                  <a:pt x="7956" y="3819"/>
                </a:lnTo>
                <a:lnTo>
                  <a:pt x="7968" y="3813"/>
                </a:lnTo>
                <a:lnTo>
                  <a:pt x="7979" y="3806"/>
                </a:lnTo>
                <a:lnTo>
                  <a:pt x="7989" y="3801"/>
                </a:lnTo>
                <a:lnTo>
                  <a:pt x="7997" y="3794"/>
                </a:lnTo>
                <a:lnTo>
                  <a:pt x="8004" y="3788"/>
                </a:lnTo>
                <a:lnTo>
                  <a:pt x="8008" y="3783"/>
                </a:lnTo>
                <a:lnTo>
                  <a:pt x="8011" y="3777"/>
                </a:lnTo>
                <a:lnTo>
                  <a:pt x="8011" y="3774"/>
                </a:lnTo>
                <a:lnTo>
                  <a:pt x="8011" y="3772"/>
                </a:lnTo>
                <a:lnTo>
                  <a:pt x="8010" y="3770"/>
                </a:lnTo>
                <a:lnTo>
                  <a:pt x="8008" y="3768"/>
                </a:lnTo>
                <a:lnTo>
                  <a:pt x="8003" y="3763"/>
                </a:lnTo>
                <a:lnTo>
                  <a:pt x="7993" y="3761"/>
                </a:lnTo>
                <a:lnTo>
                  <a:pt x="7995" y="3763"/>
                </a:lnTo>
                <a:lnTo>
                  <a:pt x="7994" y="3765"/>
                </a:lnTo>
                <a:lnTo>
                  <a:pt x="7992" y="3768"/>
                </a:lnTo>
                <a:lnTo>
                  <a:pt x="7988" y="3771"/>
                </a:lnTo>
                <a:lnTo>
                  <a:pt x="7977" y="3777"/>
                </a:lnTo>
                <a:lnTo>
                  <a:pt x="7964" y="3783"/>
                </a:lnTo>
                <a:lnTo>
                  <a:pt x="7949" y="3786"/>
                </a:lnTo>
                <a:lnTo>
                  <a:pt x="7935" y="3788"/>
                </a:lnTo>
                <a:lnTo>
                  <a:pt x="7928" y="3788"/>
                </a:lnTo>
                <a:lnTo>
                  <a:pt x="7923" y="3788"/>
                </a:lnTo>
                <a:lnTo>
                  <a:pt x="7920" y="3786"/>
                </a:lnTo>
                <a:lnTo>
                  <a:pt x="7917" y="3784"/>
                </a:lnTo>
                <a:lnTo>
                  <a:pt x="7918" y="3780"/>
                </a:lnTo>
                <a:lnTo>
                  <a:pt x="7921" y="3777"/>
                </a:lnTo>
                <a:lnTo>
                  <a:pt x="7925" y="3775"/>
                </a:lnTo>
                <a:lnTo>
                  <a:pt x="7931" y="3772"/>
                </a:lnTo>
                <a:lnTo>
                  <a:pt x="7945" y="3768"/>
                </a:lnTo>
                <a:lnTo>
                  <a:pt x="7961" y="3762"/>
                </a:lnTo>
                <a:lnTo>
                  <a:pt x="7975" y="3758"/>
                </a:lnTo>
                <a:lnTo>
                  <a:pt x="7985" y="3753"/>
                </a:lnTo>
                <a:lnTo>
                  <a:pt x="7989" y="3749"/>
                </a:lnTo>
                <a:lnTo>
                  <a:pt x="7990" y="3746"/>
                </a:lnTo>
                <a:lnTo>
                  <a:pt x="7990" y="3743"/>
                </a:lnTo>
                <a:lnTo>
                  <a:pt x="7986" y="3739"/>
                </a:lnTo>
                <a:lnTo>
                  <a:pt x="7970" y="3740"/>
                </a:lnTo>
                <a:lnTo>
                  <a:pt x="7955" y="3742"/>
                </a:lnTo>
                <a:lnTo>
                  <a:pt x="7942" y="3745"/>
                </a:lnTo>
                <a:lnTo>
                  <a:pt x="7931" y="3749"/>
                </a:lnTo>
                <a:lnTo>
                  <a:pt x="7921" y="3755"/>
                </a:lnTo>
                <a:lnTo>
                  <a:pt x="7911" y="3761"/>
                </a:lnTo>
                <a:lnTo>
                  <a:pt x="7904" y="3768"/>
                </a:lnTo>
                <a:lnTo>
                  <a:pt x="7896" y="3775"/>
                </a:lnTo>
                <a:lnTo>
                  <a:pt x="7873" y="3807"/>
                </a:lnTo>
                <a:lnTo>
                  <a:pt x="7849" y="3836"/>
                </a:lnTo>
                <a:lnTo>
                  <a:pt x="7866" y="3834"/>
                </a:lnTo>
                <a:lnTo>
                  <a:pt x="7881" y="3833"/>
                </a:lnTo>
                <a:lnTo>
                  <a:pt x="7887" y="3834"/>
                </a:lnTo>
                <a:lnTo>
                  <a:pt x="7891" y="3835"/>
                </a:lnTo>
                <a:lnTo>
                  <a:pt x="7892" y="3837"/>
                </a:lnTo>
                <a:lnTo>
                  <a:pt x="7893" y="3838"/>
                </a:lnTo>
                <a:lnTo>
                  <a:pt x="7893" y="3840"/>
                </a:lnTo>
                <a:lnTo>
                  <a:pt x="7893" y="3843"/>
                </a:lnTo>
                <a:close/>
                <a:moveTo>
                  <a:pt x="8040" y="3845"/>
                </a:moveTo>
                <a:lnTo>
                  <a:pt x="8057" y="3845"/>
                </a:lnTo>
                <a:lnTo>
                  <a:pt x="8081" y="3842"/>
                </a:lnTo>
                <a:lnTo>
                  <a:pt x="8108" y="3836"/>
                </a:lnTo>
                <a:lnTo>
                  <a:pt x="8135" y="3830"/>
                </a:lnTo>
                <a:lnTo>
                  <a:pt x="8148" y="3825"/>
                </a:lnTo>
                <a:lnTo>
                  <a:pt x="8159" y="3821"/>
                </a:lnTo>
                <a:lnTo>
                  <a:pt x="8169" y="3817"/>
                </a:lnTo>
                <a:lnTo>
                  <a:pt x="8179" y="3813"/>
                </a:lnTo>
                <a:lnTo>
                  <a:pt x="8185" y="3807"/>
                </a:lnTo>
                <a:lnTo>
                  <a:pt x="8191" y="3802"/>
                </a:lnTo>
                <a:lnTo>
                  <a:pt x="8192" y="3800"/>
                </a:lnTo>
                <a:lnTo>
                  <a:pt x="8193" y="3797"/>
                </a:lnTo>
                <a:lnTo>
                  <a:pt x="8193" y="3794"/>
                </a:lnTo>
                <a:lnTo>
                  <a:pt x="8192" y="3792"/>
                </a:lnTo>
                <a:lnTo>
                  <a:pt x="8155" y="3805"/>
                </a:lnTo>
                <a:lnTo>
                  <a:pt x="8115" y="3819"/>
                </a:lnTo>
                <a:lnTo>
                  <a:pt x="8076" y="3832"/>
                </a:lnTo>
                <a:lnTo>
                  <a:pt x="8040" y="3845"/>
                </a:lnTo>
                <a:close/>
                <a:moveTo>
                  <a:pt x="8812" y="3625"/>
                </a:moveTo>
                <a:lnTo>
                  <a:pt x="8790" y="3624"/>
                </a:lnTo>
                <a:lnTo>
                  <a:pt x="8777" y="3622"/>
                </a:lnTo>
                <a:lnTo>
                  <a:pt x="8773" y="3621"/>
                </a:lnTo>
                <a:lnTo>
                  <a:pt x="8770" y="3620"/>
                </a:lnTo>
                <a:lnTo>
                  <a:pt x="8768" y="3619"/>
                </a:lnTo>
                <a:lnTo>
                  <a:pt x="8767" y="3618"/>
                </a:lnTo>
                <a:lnTo>
                  <a:pt x="8768" y="3614"/>
                </a:lnTo>
                <a:lnTo>
                  <a:pt x="8773" y="3612"/>
                </a:lnTo>
                <a:lnTo>
                  <a:pt x="8778" y="3609"/>
                </a:lnTo>
                <a:lnTo>
                  <a:pt x="8786" y="3605"/>
                </a:lnTo>
                <a:lnTo>
                  <a:pt x="8793" y="3602"/>
                </a:lnTo>
                <a:lnTo>
                  <a:pt x="8800" y="3598"/>
                </a:lnTo>
                <a:lnTo>
                  <a:pt x="8802" y="3596"/>
                </a:lnTo>
                <a:lnTo>
                  <a:pt x="8803" y="3595"/>
                </a:lnTo>
                <a:lnTo>
                  <a:pt x="8804" y="3593"/>
                </a:lnTo>
                <a:lnTo>
                  <a:pt x="8804" y="3592"/>
                </a:lnTo>
                <a:lnTo>
                  <a:pt x="8803" y="3590"/>
                </a:lnTo>
                <a:lnTo>
                  <a:pt x="8801" y="3589"/>
                </a:lnTo>
                <a:lnTo>
                  <a:pt x="8798" y="3587"/>
                </a:lnTo>
                <a:lnTo>
                  <a:pt x="8792" y="3586"/>
                </a:lnTo>
                <a:lnTo>
                  <a:pt x="8778" y="3583"/>
                </a:lnTo>
                <a:lnTo>
                  <a:pt x="8757" y="3580"/>
                </a:lnTo>
                <a:lnTo>
                  <a:pt x="8744" y="3587"/>
                </a:lnTo>
                <a:lnTo>
                  <a:pt x="8733" y="3594"/>
                </a:lnTo>
                <a:lnTo>
                  <a:pt x="8730" y="3597"/>
                </a:lnTo>
                <a:lnTo>
                  <a:pt x="8727" y="3601"/>
                </a:lnTo>
                <a:lnTo>
                  <a:pt x="8725" y="3605"/>
                </a:lnTo>
                <a:lnTo>
                  <a:pt x="8722" y="3608"/>
                </a:lnTo>
                <a:lnTo>
                  <a:pt x="8721" y="3612"/>
                </a:lnTo>
                <a:lnTo>
                  <a:pt x="8720" y="3616"/>
                </a:lnTo>
                <a:lnTo>
                  <a:pt x="8720" y="3619"/>
                </a:lnTo>
                <a:lnTo>
                  <a:pt x="8721" y="3623"/>
                </a:lnTo>
                <a:lnTo>
                  <a:pt x="8724" y="3629"/>
                </a:lnTo>
                <a:lnTo>
                  <a:pt x="8728" y="3635"/>
                </a:lnTo>
                <a:lnTo>
                  <a:pt x="8734" y="3640"/>
                </a:lnTo>
                <a:lnTo>
                  <a:pt x="8743" y="3643"/>
                </a:lnTo>
                <a:lnTo>
                  <a:pt x="8751" y="3646"/>
                </a:lnTo>
                <a:lnTo>
                  <a:pt x="8762" y="3646"/>
                </a:lnTo>
                <a:lnTo>
                  <a:pt x="8773" y="3643"/>
                </a:lnTo>
                <a:lnTo>
                  <a:pt x="8786" y="3640"/>
                </a:lnTo>
                <a:lnTo>
                  <a:pt x="8799" y="3634"/>
                </a:lnTo>
                <a:lnTo>
                  <a:pt x="8812" y="3625"/>
                </a:lnTo>
                <a:close/>
                <a:moveTo>
                  <a:pt x="12498" y="2424"/>
                </a:moveTo>
                <a:lnTo>
                  <a:pt x="12525" y="2421"/>
                </a:lnTo>
                <a:lnTo>
                  <a:pt x="12550" y="2419"/>
                </a:lnTo>
                <a:lnTo>
                  <a:pt x="12574" y="2415"/>
                </a:lnTo>
                <a:lnTo>
                  <a:pt x="12596" y="2412"/>
                </a:lnTo>
                <a:lnTo>
                  <a:pt x="12614" y="2407"/>
                </a:lnTo>
                <a:lnTo>
                  <a:pt x="12629" y="2403"/>
                </a:lnTo>
                <a:lnTo>
                  <a:pt x="12634" y="2401"/>
                </a:lnTo>
                <a:lnTo>
                  <a:pt x="12638" y="2398"/>
                </a:lnTo>
                <a:lnTo>
                  <a:pt x="12641" y="2396"/>
                </a:lnTo>
                <a:lnTo>
                  <a:pt x="12642" y="2392"/>
                </a:lnTo>
                <a:lnTo>
                  <a:pt x="12617" y="2394"/>
                </a:lnTo>
                <a:lnTo>
                  <a:pt x="12598" y="2392"/>
                </a:lnTo>
                <a:lnTo>
                  <a:pt x="12582" y="2391"/>
                </a:lnTo>
                <a:lnTo>
                  <a:pt x="12568" y="2389"/>
                </a:lnTo>
                <a:lnTo>
                  <a:pt x="12555" y="2387"/>
                </a:lnTo>
                <a:lnTo>
                  <a:pt x="12539" y="2385"/>
                </a:lnTo>
                <a:lnTo>
                  <a:pt x="12519" y="2385"/>
                </a:lnTo>
                <a:lnTo>
                  <a:pt x="12496" y="2386"/>
                </a:lnTo>
                <a:lnTo>
                  <a:pt x="12490" y="2394"/>
                </a:lnTo>
                <a:lnTo>
                  <a:pt x="12484" y="2399"/>
                </a:lnTo>
                <a:lnTo>
                  <a:pt x="12476" y="2404"/>
                </a:lnTo>
                <a:lnTo>
                  <a:pt x="12468" y="2407"/>
                </a:lnTo>
                <a:lnTo>
                  <a:pt x="12458" y="2410"/>
                </a:lnTo>
                <a:lnTo>
                  <a:pt x="12447" y="2411"/>
                </a:lnTo>
                <a:lnTo>
                  <a:pt x="12437" y="2412"/>
                </a:lnTo>
                <a:lnTo>
                  <a:pt x="12425" y="2412"/>
                </a:lnTo>
                <a:lnTo>
                  <a:pt x="12401" y="2412"/>
                </a:lnTo>
                <a:lnTo>
                  <a:pt x="12376" y="2411"/>
                </a:lnTo>
                <a:lnTo>
                  <a:pt x="12365" y="2411"/>
                </a:lnTo>
                <a:lnTo>
                  <a:pt x="12353" y="2411"/>
                </a:lnTo>
                <a:lnTo>
                  <a:pt x="12341" y="2412"/>
                </a:lnTo>
                <a:lnTo>
                  <a:pt x="12330" y="2413"/>
                </a:lnTo>
                <a:lnTo>
                  <a:pt x="12336" y="2416"/>
                </a:lnTo>
                <a:lnTo>
                  <a:pt x="12341" y="2418"/>
                </a:lnTo>
                <a:lnTo>
                  <a:pt x="12347" y="2420"/>
                </a:lnTo>
                <a:lnTo>
                  <a:pt x="12355" y="2421"/>
                </a:lnTo>
                <a:lnTo>
                  <a:pt x="12373" y="2425"/>
                </a:lnTo>
                <a:lnTo>
                  <a:pt x="12395" y="2426"/>
                </a:lnTo>
                <a:lnTo>
                  <a:pt x="12418" y="2427"/>
                </a:lnTo>
                <a:lnTo>
                  <a:pt x="12444" y="2427"/>
                </a:lnTo>
                <a:lnTo>
                  <a:pt x="12471" y="2426"/>
                </a:lnTo>
                <a:lnTo>
                  <a:pt x="12498" y="2424"/>
                </a:lnTo>
                <a:close/>
                <a:moveTo>
                  <a:pt x="12991" y="2308"/>
                </a:moveTo>
                <a:lnTo>
                  <a:pt x="12982" y="2306"/>
                </a:lnTo>
                <a:lnTo>
                  <a:pt x="12973" y="2302"/>
                </a:lnTo>
                <a:lnTo>
                  <a:pt x="12963" y="2301"/>
                </a:lnTo>
                <a:lnTo>
                  <a:pt x="12951" y="2299"/>
                </a:lnTo>
                <a:lnTo>
                  <a:pt x="12928" y="2297"/>
                </a:lnTo>
                <a:lnTo>
                  <a:pt x="12904" y="2297"/>
                </a:lnTo>
                <a:lnTo>
                  <a:pt x="12893" y="2297"/>
                </a:lnTo>
                <a:lnTo>
                  <a:pt x="12882" y="2298"/>
                </a:lnTo>
                <a:lnTo>
                  <a:pt x="12874" y="2300"/>
                </a:lnTo>
                <a:lnTo>
                  <a:pt x="12865" y="2301"/>
                </a:lnTo>
                <a:lnTo>
                  <a:pt x="12859" y="2305"/>
                </a:lnTo>
                <a:lnTo>
                  <a:pt x="12855" y="2307"/>
                </a:lnTo>
                <a:lnTo>
                  <a:pt x="12852" y="2309"/>
                </a:lnTo>
                <a:lnTo>
                  <a:pt x="12851" y="2311"/>
                </a:lnTo>
                <a:lnTo>
                  <a:pt x="12851" y="2312"/>
                </a:lnTo>
                <a:lnTo>
                  <a:pt x="12851" y="2314"/>
                </a:lnTo>
                <a:lnTo>
                  <a:pt x="12901" y="2317"/>
                </a:lnTo>
                <a:lnTo>
                  <a:pt x="12944" y="2319"/>
                </a:lnTo>
                <a:lnTo>
                  <a:pt x="12962" y="2319"/>
                </a:lnTo>
                <a:lnTo>
                  <a:pt x="12976" y="2316"/>
                </a:lnTo>
                <a:lnTo>
                  <a:pt x="12981" y="2315"/>
                </a:lnTo>
                <a:lnTo>
                  <a:pt x="12986" y="2313"/>
                </a:lnTo>
                <a:lnTo>
                  <a:pt x="12989" y="2311"/>
                </a:lnTo>
                <a:lnTo>
                  <a:pt x="12991" y="2308"/>
                </a:lnTo>
                <a:close/>
                <a:moveTo>
                  <a:pt x="12958" y="2352"/>
                </a:moveTo>
                <a:lnTo>
                  <a:pt x="12990" y="2354"/>
                </a:lnTo>
                <a:lnTo>
                  <a:pt x="13023" y="2358"/>
                </a:lnTo>
                <a:lnTo>
                  <a:pt x="13055" y="2365"/>
                </a:lnTo>
                <a:lnTo>
                  <a:pt x="13088" y="2370"/>
                </a:lnTo>
                <a:lnTo>
                  <a:pt x="13118" y="2375"/>
                </a:lnTo>
                <a:lnTo>
                  <a:pt x="13145" y="2379"/>
                </a:lnTo>
                <a:lnTo>
                  <a:pt x="13158" y="2379"/>
                </a:lnTo>
                <a:lnTo>
                  <a:pt x="13169" y="2379"/>
                </a:lnTo>
                <a:lnTo>
                  <a:pt x="13179" y="2376"/>
                </a:lnTo>
                <a:lnTo>
                  <a:pt x="13189" y="2374"/>
                </a:lnTo>
                <a:lnTo>
                  <a:pt x="13181" y="2372"/>
                </a:lnTo>
                <a:lnTo>
                  <a:pt x="13174" y="2370"/>
                </a:lnTo>
                <a:lnTo>
                  <a:pt x="13168" y="2368"/>
                </a:lnTo>
                <a:lnTo>
                  <a:pt x="13164" y="2366"/>
                </a:lnTo>
                <a:lnTo>
                  <a:pt x="13162" y="2364"/>
                </a:lnTo>
                <a:lnTo>
                  <a:pt x="13161" y="2361"/>
                </a:lnTo>
                <a:lnTo>
                  <a:pt x="13161" y="2358"/>
                </a:lnTo>
                <a:lnTo>
                  <a:pt x="13162" y="2355"/>
                </a:lnTo>
                <a:lnTo>
                  <a:pt x="13126" y="2351"/>
                </a:lnTo>
                <a:lnTo>
                  <a:pt x="13093" y="2347"/>
                </a:lnTo>
                <a:lnTo>
                  <a:pt x="13063" y="2344"/>
                </a:lnTo>
                <a:lnTo>
                  <a:pt x="13035" y="2343"/>
                </a:lnTo>
                <a:lnTo>
                  <a:pt x="13009" y="2343"/>
                </a:lnTo>
                <a:lnTo>
                  <a:pt x="12988" y="2344"/>
                </a:lnTo>
                <a:lnTo>
                  <a:pt x="12979" y="2345"/>
                </a:lnTo>
                <a:lnTo>
                  <a:pt x="12971" y="2347"/>
                </a:lnTo>
                <a:lnTo>
                  <a:pt x="12964" y="2349"/>
                </a:lnTo>
                <a:lnTo>
                  <a:pt x="12958" y="2352"/>
                </a:lnTo>
                <a:close/>
                <a:moveTo>
                  <a:pt x="152" y="4836"/>
                </a:moveTo>
                <a:lnTo>
                  <a:pt x="153" y="4832"/>
                </a:lnTo>
                <a:lnTo>
                  <a:pt x="156" y="4829"/>
                </a:lnTo>
                <a:lnTo>
                  <a:pt x="161" y="4826"/>
                </a:lnTo>
                <a:lnTo>
                  <a:pt x="166" y="4824"/>
                </a:lnTo>
                <a:lnTo>
                  <a:pt x="177" y="4821"/>
                </a:lnTo>
                <a:lnTo>
                  <a:pt x="191" y="4820"/>
                </a:lnTo>
                <a:lnTo>
                  <a:pt x="205" y="4818"/>
                </a:lnTo>
                <a:lnTo>
                  <a:pt x="219" y="4814"/>
                </a:lnTo>
                <a:lnTo>
                  <a:pt x="225" y="4811"/>
                </a:lnTo>
                <a:lnTo>
                  <a:pt x="232" y="4808"/>
                </a:lnTo>
                <a:lnTo>
                  <a:pt x="237" y="4802"/>
                </a:lnTo>
                <a:lnTo>
                  <a:pt x="242" y="4796"/>
                </a:lnTo>
                <a:lnTo>
                  <a:pt x="235" y="4791"/>
                </a:lnTo>
                <a:lnTo>
                  <a:pt x="228" y="4787"/>
                </a:lnTo>
                <a:lnTo>
                  <a:pt x="219" y="4785"/>
                </a:lnTo>
                <a:lnTo>
                  <a:pt x="209" y="4784"/>
                </a:lnTo>
                <a:lnTo>
                  <a:pt x="203" y="4784"/>
                </a:lnTo>
                <a:lnTo>
                  <a:pt x="195" y="4785"/>
                </a:lnTo>
                <a:lnTo>
                  <a:pt x="188" y="4787"/>
                </a:lnTo>
                <a:lnTo>
                  <a:pt x="179" y="4789"/>
                </a:lnTo>
                <a:lnTo>
                  <a:pt x="159" y="4798"/>
                </a:lnTo>
                <a:lnTo>
                  <a:pt x="133" y="4810"/>
                </a:lnTo>
                <a:lnTo>
                  <a:pt x="139" y="4811"/>
                </a:lnTo>
                <a:lnTo>
                  <a:pt x="143" y="4813"/>
                </a:lnTo>
                <a:lnTo>
                  <a:pt x="146" y="4815"/>
                </a:lnTo>
                <a:lnTo>
                  <a:pt x="146" y="4818"/>
                </a:lnTo>
                <a:lnTo>
                  <a:pt x="141" y="4826"/>
                </a:lnTo>
                <a:lnTo>
                  <a:pt x="136" y="4833"/>
                </a:lnTo>
                <a:lnTo>
                  <a:pt x="131" y="4840"/>
                </a:lnTo>
                <a:lnTo>
                  <a:pt x="130" y="4843"/>
                </a:lnTo>
                <a:lnTo>
                  <a:pt x="132" y="4844"/>
                </a:lnTo>
                <a:lnTo>
                  <a:pt x="135" y="4843"/>
                </a:lnTo>
                <a:lnTo>
                  <a:pt x="142" y="4841"/>
                </a:lnTo>
                <a:lnTo>
                  <a:pt x="152" y="4836"/>
                </a:lnTo>
                <a:close/>
                <a:moveTo>
                  <a:pt x="0" y="4801"/>
                </a:moveTo>
                <a:lnTo>
                  <a:pt x="0" y="4815"/>
                </a:lnTo>
                <a:lnTo>
                  <a:pt x="31" y="4802"/>
                </a:lnTo>
                <a:lnTo>
                  <a:pt x="64" y="4787"/>
                </a:lnTo>
                <a:lnTo>
                  <a:pt x="97" y="4772"/>
                </a:lnTo>
                <a:lnTo>
                  <a:pt x="130" y="4757"/>
                </a:lnTo>
                <a:lnTo>
                  <a:pt x="151" y="4747"/>
                </a:lnTo>
                <a:lnTo>
                  <a:pt x="171" y="4736"/>
                </a:lnTo>
                <a:lnTo>
                  <a:pt x="189" y="4725"/>
                </a:lnTo>
                <a:lnTo>
                  <a:pt x="204" y="4715"/>
                </a:lnTo>
                <a:lnTo>
                  <a:pt x="214" y="4707"/>
                </a:lnTo>
                <a:lnTo>
                  <a:pt x="223" y="4698"/>
                </a:lnTo>
                <a:lnTo>
                  <a:pt x="225" y="4694"/>
                </a:lnTo>
                <a:lnTo>
                  <a:pt x="226" y="4690"/>
                </a:lnTo>
                <a:lnTo>
                  <a:pt x="226" y="4687"/>
                </a:lnTo>
                <a:lnTo>
                  <a:pt x="226" y="4683"/>
                </a:lnTo>
                <a:lnTo>
                  <a:pt x="207" y="4692"/>
                </a:lnTo>
                <a:lnTo>
                  <a:pt x="190" y="4702"/>
                </a:lnTo>
                <a:lnTo>
                  <a:pt x="172" y="4711"/>
                </a:lnTo>
                <a:lnTo>
                  <a:pt x="156" y="4720"/>
                </a:lnTo>
                <a:lnTo>
                  <a:pt x="140" y="4728"/>
                </a:lnTo>
                <a:lnTo>
                  <a:pt x="123" y="4735"/>
                </a:lnTo>
                <a:lnTo>
                  <a:pt x="106" y="4741"/>
                </a:lnTo>
                <a:lnTo>
                  <a:pt x="87" y="4744"/>
                </a:lnTo>
                <a:lnTo>
                  <a:pt x="92" y="4747"/>
                </a:lnTo>
                <a:lnTo>
                  <a:pt x="96" y="4749"/>
                </a:lnTo>
                <a:lnTo>
                  <a:pt x="99" y="4751"/>
                </a:lnTo>
                <a:lnTo>
                  <a:pt x="102" y="4753"/>
                </a:lnTo>
                <a:lnTo>
                  <a:pt x="103" y="4754"/>
                </a:lnTo>
                <a:lnTo>
                  <a:pt x="102" y="4756"/>
                </a:lnTo>
                <a:lnTo>
                  <a:pt x="101" y="4758"/>
                </a:lnTo>
                <a:lnTo>
                  <a:pt x="98" y="4760"/>
                </a:lnTo>
                <a:lnTo>
                  <a:pt x="91" y="4765"/>
                </a:lnTo>
                <a:lnTo>
                  <a:pt x="81" y="4770"/>
                </a:lnTo>
                <a:lnTo>
                  <a:pt x="69" y="4774"/>
                </a:lnTo>
                <a:lnTo>
                  <a:pt x="55" y="4780"/>
                </a:lnTo>
                <a:lnTo>
                  <a:pt x="41" y="4784"/>
                </a:lnTo>
                <a:lnTo>
                  <a:pt x="27" y="4789"/>
                </a:lnTo>
                <a:lnTo>
                  <a:pt x="13" y="4796"/>
                </a:lnTo>
                <a:lnTo>
                  <a:pt x="0" y="4801"/>
                </a:lnTo>
                <a:close/>
                <a:moveTo>
                  <a:pt x="6665" y="4258"/>
                </a:moveTo>
                <a:lnTo>
                  <a:pt x="6678" y="4259"/>
                </a:lnTo>
                <a:lnTo>
                  <a:pt x="6696" y="4257"/>
                </a:lnTo>
                <a:lnTo>
                  <a:pt x="6716" y="4254"/>
                </a:lnTo>
                <a:lnTo>
                  <a:pt x="6736" y="4250"/>
                </a:lnTo>
                <a:lnTo>
                  <a:pt x="6754" y="4244"/>
                </a:lnTo>
                <a:lnTo>
                  <a:pt x="6769" y="4238"/>
                </a:lnTo>
                <a:lnTo>
                  <a:pt x="6775" y="4235"/>
                </a:lnTo>
                <a:lnTo>
                  <a:pt x="6778" y="4230"/>
                </a:lnTo>
                <a:lnTo>
                  <a:pt x="6780" y="4227"/>
                </a:lnTo>
                <a:lnTo>
                  <a:pt x="6780" y="4223"/>
                </a:lnTo>
                <a:lnTo>
                  <a:pt x="6765" y="4227"/>
                </a:lnTo>
                <a:lnTo>
                  <a:pt x="6748" y="4231"/>
                </a:lnTo>
                <a:lnTo>
                  <a:pt x="6728" y="4236"/>
                </a:lnTo>
                <a:lnTo>
                  <a:pt x="6709" y="4239"/>
                </a:lnTo>
                <a:lnTo>
                  <a:pt x="6691" y="4243"/>
                </a:lnTo>
                <a:lnTo>
                  <a:pt x="6677" y="4247"/>
                </a:lnTo>
                <a:lnTo>
                  <a:pt x="6671" y="4250"/>
                </a:lnTo>
                <a:lnTo>
                  <a:pt x="6667" y="4253"/>
                </a:lnTo>
                <a:lnTo>
                  <a:pt x="6665" y="4255"/>
                </a:lnTo>
                <a:lnTo>
                  <a:pt x="6665" y="4258"/>
                </a:lnTo>
                <a:close/>
                <a:moveTo>
                  <a:pt x="491" y="5628"/>
                </a:moveTo>
                <a:lnTo>
                  <a:pt x="547" y="5628"/>
                </a:lnTo>
                <a:lnTo>
                  <a:pt x="555" y="5622"/>
                </a:lnTo>
                <a:lnTo>
                  <a:pt x="561" y="5614"/>
                </a:lnTo>
                <a:lnTo>
                  <a:pt x="566" y="5605"/>
                </a:lnTo>
                <a:lnTo>
                  <a:pt x="569" y="5597"/>
                </a:lnTo>
                <a:lnTo>
                  <a:pt x="549" y="5607"/>
                </a:lnTo>
                <a:lnTo>
                  <a:pt x="529" y="5615"/>
                </a:lnTo>
                <a:lnTo>
                  <a:pt x="510" y="5623"/>
                </a:lnTo>
                <a:lnTo>
                  <a:pt x="491" y="5628"/>
                </a:lnTo>
                <a:close/>
                <a:moveTo>
                  <a:pt x="0" y="5387"/>
                </a:moveTo>
                <a:lnTo>
                  <a:pt x="0" y="5415"/>
                </a:lnTo>
                <a:lnTo>
                  <a:pt x="11" y="5404"/>
                </a:lnTo>
                <a:lnTo>
                  <a:pt x="27" y="5392"/>
                </a:lnTo>
                <a:lnTo>
                  <a:pt x="47" y="5381"/>
                </a:lnTo>
                <a:lnTo>
                  <a:pt x="69" y="5368"/>
                </a:lnTo>
                <a:lnTo>
                  <a:pt x="63" y="5367"/>
                </a:lnTo>
                <a:lnTo>
                  <a:pt x="56" y="5367"/>
                </a:lnTo>
                <a:lnTo>
                  <a:pt x="48" y="5368"/>
                </a:lnTo>
                <a:lnTo>
                  <a:pt x="39" y="5370"/>
                </a:lnTo>
                <a:lnTo>
                  <a:pt x="31" y="5373"/>
                </a:lnTo>
                <a:lnTo>
                  <a:pt x="21" y="5376"/>
                </a:lnTo>
                <a:lnTo>
                  <a:pt x="10" y="5382"/>
                </a:lnTo>
                <a:lnTo>
                  <a:pt x="0" y="5387"/>
                </a:lnTo>
                <a:close/>
                <a:moveTo>
                  <a:pt x="598" y="4377"/>
                </a:moveTo>
                <a:lnTo>
                  <a:pt x="588" y="4374"/>
                </a:lnTo>
                <a:lnTo>
                  <a:pt x="578" y="4370"/>
                </a:lnTo>
                <a:lnTo>
                  <a:pt x="588" y="4367"/>
                </a:lnTo>
                <a:lnTo>
                  <a:pt x="599" y="4366"/>
                </a:lnTo>
                <a:lnTo>
                  <a:pt x="611" y="4365"/>
                </a:lnTo>
                <a:lnTo>
                  <a:pt x="624" y="4365"/>
                </a:lnTo>
                <a:lnTo>
                  <a:pt x="659" y="4375"/>
                </a:lnTo>
                <a:lnTo>
                  <a:pt x="695" y="4385"/>
                </a:lnTo>
                <a:lnTo>
                  <a:pt x="731" y="4394"/>
                </a:lnTo>
                <a:lnTo>
                  <a:pt x="768" y="4404"/>
                </a:lnTo>
                <a:lnTo>
                  <a:pt x="788" y="4408"/>
                </a:lnTo>
                <a:lnTo>
                  <a:pt x="809" y="4413"/>
                </a:lnTo>
                <a:lnTo>
                  <a:pt x="830" y="4419"/>
                </a:lnTo>
                <a:lnTo>
                  <a:pt x="850" y="4424"/>
                </a:lnTo>
                <a:lnTo>
                  <a:pt x="872" y="4428"/>
                </a:lnTo>
                <a:lnTo>
                  <a:pt x="892" y="4434"/>
                </a:lnTo>
                <a:lnTo>
                  <a:pt x="914" y="4439"/>
                </a:lnTo>
                <a:lnTo>
                  <a:pt x="934" y="4443"/>
                </a:lnTo>
                <a:lnTo>
                  <a:pt x="911" y="4454"/>
                </a:lnTo>
                <a:lnTo>
                  <a:pt x="889" y="4465"/>
                </a:lnTo>
                <a:lnTo>
                  <a:pt x="879" y="4470"/>
                </a:lnTo>
                <a:lnTo>
                  <a:pt x="870" y="4476"/>
                </a:lnTo>
                <a:lnTo>
                  <a:pt x="862" y="4482"/>
                </a:lnTo>
                <a:lnTo>
                  <a:pt x="855" y="4487"/>
                </a:lnTo>
                <a:lnTo>
                  <a:pt x="816" y="4474"/>
                </a:lnTo>
                <a:lnTo>
                  <a:pt x="778" y="4462"/>
                </a:lnTo>
                <a:lnTo>
                  <a:pt x="741" y="4449"/>
                </a:lnTo>
                <a:lnTo>
                  <a:pt x="705" y="4435"/>
                </a:lnTo>
                <a:lnTo>
                  <a:pt x="670" y="4422"/>
                </a:lnTo>
                <a:lnTo>
                  <a:pt x="636" y="4408"/>
                </a:lnTo>
                <a:lnTo>
                  <a:pt x="602" y="4393"/>
                </a:lnTo>
                <a:lnTo>
                  <a:pt x="571" y="4379"/>
                </a:lnTo>
                <a:lnTo>
                  <a:pt x="584" y="4378"/>
                </a:lnTo>
                <a:lnTo>
                  <a:pt x="598" y="4377"/>
                </a:lnTo>
                <a:close/>
                <a:moveTo>
                  <a:pt x="578" y="4370"/>
                </a:moveTo>
                <a:lnTo>
                  <a:pt x="569" y="4372"/>
                </a:lnTo>
                <a:lnTo>
                  <a:pt x="560" y="4375"/>
                </a:lnTo>
                <a:lnTo>
                  <a:pt x="549" y="4368"/>
                </a:lnTo>
                <a:lnTo>
                  <a:pt x="538" y="4363"/>
                </a:lnTo>
                <a:lnTo>
                  <a:pt x="549" y="4363"/>
                </a:lnTo>
                <a:lnTo>
                  <a:pt x="559" y="4363"/>
                </a:lnTo>
                <a:lnTo>
                  <a:pt x="568" y="4366"/>
                </a:lnTo>
                <a:lnTo>
                  <a:pt x="578" y="4370"/>
                </a:lnTo>
                <a:close/>
                <a:moveTo>
                  <a:pt x="560" y="4375"/>
                </a:moveTo>
                <a:lnTo>
                  <a:pt x="566" y="4377"/>
                </a:lnTo>
                <a:lnTo>
                  <a:pt x="571" y="4379"/>
                </a:lnTo>
                <a:lnTo>
                  <a:pt x="558" y="4380"/>
                </a:lnTo>
                <a:lnTo>
                  <a:pt x="546" y="4381"/>
                </a:lnTo>
                <a:lnTo>
                  <a:pt x="553" y="4377"/>
                </a:lnTo>
                <a:lnTo>
                  <a:pt x="560" y="4375"/>
                </a:lnTo>
                <a:close/>
                <a:moveTo>
                  <a:pt x="7245" y="888"/>
                </a:moveTo>
                <a:lnTo>
                  <a:pt x="7229" y="890"/>
                </a:lnTo>
                <a:lnTo>
                  <a:pt x="7212" y="894"/>
                </a:lnTo>
                <a:lnTo>
                  <a:pt x="7196" y="899"/>
                </a:lnTo>
                <a:lnTo>
                  <a:pt x="7183" y="905"/>
                </a:lnTo>
                <a:lnTo>
                  <a:pt x="7177" y="909"/>
                </a:lnTo>
                <a:lnTo>
                  <a:pt x="7174" y="911"/>
                </a:lnTo>
                <a:lnTo>
                  <a:pt x="7173" y="914"/>
                </a:lnTo>
                <a:lnTo>
                  <a:pt x="7173" y="916"/>
                </a:lnTo>
                <a:lnTo>
                  <a:pt x="7174" y="918"/>
                </a:lnTo>
                <a:lnTo>
                  <a:pt x="7179" y="919"/>
                </a:lnTo>
                <a:lnTo>
                  <a:pt x="7183" y="919"/>
                </a:lnTo>
                <a:lnTo>
                  <a:pt x="7190" y="919"/>
                </a:lnTo>
                <a:lnTo>
                  <a:pt x="7204" y="918"/>
                </a:lnTo>
                <a:lnTo>
                  <a:pt x="7222" y="913"/>
                </a:lnTo>
                <a:lnTo>
                  <a:pt x="7238" y="908"/>
                </a:lnTo>
                <a:lnTo>
                  <a:pt x="7252" y="902"/>
                </a:lnTo>
                <a:lnTo>
                  <a:pt x="7256" y="898"/>
                </a:lnTo>
                <a:lnTo>
                  <a:pt x="7259" y="896"/>
                </a:lnTo>
                <a:lnTo>
                  <a:pt x="7260" y="894"/>
                </a:lnTo>
                <a:lnTo>
                  <a:pt x="7260" y="892"/>
                </a:lnTo>
                <a:lnTo>
                  <a:pt x="7258" y="890"/>
                </a:lnTo>
                <a:lnTo>
                  <a:pt x="7255" y="889"/>
                </a:lnTo>
                <a:lnTo>
                  <a:pt x="7251" y="888"/>
                </a:lnTo>
                <a:lnTo>
                  <a:pt x="7245" y="888"/>
                </a:lnTo>
                <a:close/>
                <a:moveTo>
                  <a:pt x="1484" y="3212"/>
                </a:moveTo>
                <a:lnTo>
                  <a:pt x="1491" y="3204"/>
                </a:lnTo>
                <a:lnTo>
                  <a:pt x="1498" y="3196"/>
                </a:lnTo>
                <a:lnTo>
                  <a:pt x="1506" y="3187"/>
                </a:lnTo>
                <a:lnTo>
                  <a:pt x="1513" y="3176"/>
                </a:lnTo>
                <a:lnTo>
                  <a:pt x="1544" y="3134"/>
                </a:lnTo>
                <a:lnTo>
                  <a:pt x="1577" y="3093"/>
                </a:lnTo>
                <a:lnTo>
                  <a:pt x="1608" y="3053"/>
                </a:lnTo>
                <a:lnTo>
                  <a:pt x="1640" y="3016"/>
                </a:lnTo>
                <a:lnTo>
                  <a:pt x="1672" y="2980"/>
                </a:lnTo>
                <a:lnTo>
                  <a:pt x="1705" y="2946"/>
                </a:lnTo>
                <a:lnTo>
                  <a:pt x="1737" y="2913"/>
                </a:lnTo>
                <a:lnTo>
                  <a:pt x="1769" y="2880"/>
                </a:lnTo>
                <a:lnTo>
                  <a:pt x="1801" y="2849"/>
                </a:lnTo>
                <a:lnTo>
                  <a:pt x="1833" y="2818"/>
                </a:lnTo>
                <a:lnTo>
                  <a:pt x="1866" y="2789"/>
                </a:lnTo>
                <a:lnTo>
                  <a:pt x="1898" y="2760"/>
                </a:lnTo>
                <a:lnTo>
                  <a:pt x="1930" y="2731"/>
                </a:lnTo>
                <a:lnTo>
                  <a:pt x="1962" y="2703"/>
                </a:lnTo>
                <a:lnTo>
                  <a:pt x="1995" y="2676"/>
                </a:lnTo>
                <a:lnTo>
                  <a:pt x="2027" y="2649"/>
                </a:lnTo>
                <a:lnTo>
                  <a:pt x="2091" y="2598"/>
                </a:lnTo>
                <a:lnTo>
                  <a:pt x="2157" y="2549"/>
                </a:lnTo>
                <a:lnTo>
                  <a:pt x="2221" y="2501"/>
                </a:lnTo>
                <a:lnTo>
                  <a:pt x="2286" y="2454"/>
                </a:lnTo>
                <a:lnTo>
                  <a:pt x="2351" y="2407"/>
                </a:lnTo>
                <a:lnTo>
                  <a:pt x="2417" y="2362"/>
                </a:lnTo>
                <a:lnTo>
                  <a:pt x="2481" y="2320"/>
                </a:lnTo>
                <a:lnTo>
                  <a:pt x="2547" y="2277"/>
                </a:lnTo>
                <a:lnTo>
                  <a:pt x="2612" y="2235"/>
                </a:lnTo>
                <a:lnTo>
                  <a:pt x="2678" y="2193"/>
                </a:lnTo>
                <a:lnTo>
                  <a:pt x="2745" y="2154"/>
                </a:lnTo>
                <a:lnTo>
                  <a:pt x="2810" y="2114"/>
                </a:lnTo>
                <a:lnTo>
                  <a:pt x="2876" y="2075"/>
                </a:lnTo>
                <a:lnTo>
                  <a:pt x="2942" y="2037"/>
                </a:lnTo>
                <a:lnTo>
                  <a:pt x="3009" y="1999"/>
                </a:lnTo>
                <a:lnTo>
                  <a:pt x="3074" y="1962"/>
                </a:lnTo>
                <a:lnTo>
                  <a:pt x="3141" y="1926"/>
                </a:lnTo>
                <a:lnTo>
                  <a:pt x="3208" y="1889"/>
                </a:lnTo>
                <a:lnTo>
                  <a:pt x="3274" y="1853"/>
                </a:lnTo>
                <a:lnTo>
                  <a:pt x="3342" y="1817"/>
                </a:lnTo>
                <a:lnTo>
                  <a:pt x="3409" y="1783"/>
                </a:lnTo>
                <a:lnTo>
                  <a:pt x="3476" y="1748"/>
                </a:lnTo>
                <a:lnTo>
                  <a:pt x="3543" y="1715"/>
                </a:lnTo>
                <a:lnTo>
                  <a:pt x="3611" y="1680"/>
                </a:lnTo>
                <a:lnTo>
                  <a:pt x="3628" y="1672"/>
                </a:lnTo>
                <a:lnTo>
                  <a:pt x="3640" y="1662"/>
                </a:lnTo>
                <a:lnTo>
                  <a:pt x="3645" y="1659"/>
                </a:lnTo>
                <a:lnTo>
                  <a:pt x="3648" y="1655"/>
                </a:lnTo>
                <a:lnTo>
                  <a:pt x="3649" y="1651"/>
                </a:lnTo>
                <a:lnTo>
                  <a:pt x="3649" y="1649"/>
                </a:lnTo>
                <a:lnTo>
                  <a:pt x="3647" y="1648"/>
                </a:lnTo>
                <a:lnTo>
                  <a:pt x="3644" y="1647"/>
                </a:lnTo>
                <a:lnTo>
                  <a:pt x="3640" y="1647"/>
                </a:lnTo>
                <a:lnTo>
                  <a:pt x="3633" y="1648"/>
                </a:lnTo>
                <a:lnTo>
                  <a:pt x="3619" y="1653"/>
                </a:lnTo>
                <a:lnTo>
                  <a:pt x="3603" y="1660"/>
                </a:lnTo>
                <a:lnTo>
                  <a:pt x="3535" y="1694"/>
                </a:lnTo>
                <a:lnTo>
                  <a:pt x="3468" y="1728"/>
                </a:lnTo>
                <a:lnTo>
                  <a:pt x="3400" y="1763"/>
                </a:lnTo>
                <a:lnTo>
                  <a:pt x="3333" y="1797"/>
                </a:lnTo>
                <a:lnTo>
                  <a:pt x="3266" y="1832"/>
                </a:lnTo>
                <a:lnTo>
                  <a:pt x="3199" y="1869"/>
                </a:lnTo>
                <a:lnTo>
                  <a:pt x="3132" y="1904"/>
                </a:lnTo>
                <a:lnTo>
                  <a:pt x="3066" y="1942"/>
                </a:lnTo>
                <a:lnTo>
                  <a:pt x="2999" y="1978"/>
                </a:lnTo>
                <a:lnTo>
                  <a:pt x="2933" y="2017"/>
                </a:lnTo>
                <a:lnTo>
                  <a:pt x="2867" y="2054"/>
                </a:lnTo>
                <a:lnTo>
                  <a:pt x="2800" y="2094"/>
                </a:lnTo>
                <a:lnTo>
                  <a:pt x="2735" y="2133"/>
                </a:lnTo>
                <a:lnTo>
                  <a:pt x="2668" y="2173"/>
                </a:lnTo>
                <a:lnTo>
                  <a:pt x="2603" y="2214"/>
                </a:lnTo>
                <a:lnTo>
                  <a:pt x="2537" y="2255"/>
                </a:lnTo>
                <a:lnTo>
                  <a:pt x="2472" y="2298"/>
                </a:lnTo>
                <a:lnTo>
                  <a:pt x="2406" y="2342"/>
                </a:lnTo>
                <a:lnTo>
                  <a:pt x="2341" y="2386"/>
                </a:lnTo>
                <a:lnTo>
                  <a:pt x="2276" y="2432"/>
                </a:lnTo>
                <a:lnTo>
                  <a:pt x="2211" y="2479"/>
                </a:lnTo>
                <a:lnTo>
                  <a:pt x="2146" y="2527"/>
                </a:lnTo>
                <a:lnTo>
                  <a:pt x="2081" y="2577"/>
                </a:lnTo>
                <a:lnTo>
                  <a:pt x="2016" y="2628"/>
                </a:lnTo>
                <a:lnTo>
                  <a:pt x="1983" y="2655"/>
                </a:lnTo>
                <a:lnTo>
                  <a:pt x="1951" y="2682"/>
                </a:lnTo>
                <a:lnTo>
                  <a:pt x="1918" y="2709"/>
                </a:lnTo>
                <a:lnTo>
                  <a:pt x="1886" y="2737"/>
                </a:lnTo>
                <a:lnTo>
                  <a:pt x="1854" y="2766"/>
                </a:lnTo>
                <a:lnTo>
                  <a:pt x="1821" y="2796"/>
                </a:lnTo>
                <a:lnTo>
                  <a:pt x="1788" y="2827"/>
                </a:lnTo>
                <a:lnTo>
                  <a:pt x="1756" y="2858"/>
                </a:lnTo>
                <a:lnTo>
                  <a:pt x="1724" y="2890"/>
                </a:lnTo>
                <a:lnTo>
                  <a:pt x="1692" y="2924"/>
                </a:lnTo>
                <a:lnTo>
                  <a:pt x="1658" y="2958"/>
                </a:lnTo>
                <a:lnTo>
                  <a:pt x="1626" y="2994"/>
                </a:lnTo>
                <a:lnTo>
                  <a:pt x="1594" y="3032"/>
                </a:lnTo>
                <a:lnTo>
                  <a:pt x="1562" y="3070"/>
                </a:lnTo>
                <a:lnTo>
                  <a:pt x="1531" y="3111"/>
                </a:lnTo>
                <a:lnTo>
                  <a:pt x="1498" y="3154"/>
                </a:lnTo>
                <a:lnTo>
                  <a:pt x="1491" y="3166"/>
                </a:lnTo>
                <a:lnTo>
                  <a:pt x="1483" y="3176"/>
                </a:lnTo>
                <a:lnTo>
                  <a:pt x="1478" y="3187"/>
                </a:lnTo>
                <a:lnTo>
                  <a:pt x="1473" y="3197"/>
                </a:lnTo>
                <a:lnTo>
                  <a:pt x="1469" y="3205"/>
                </a:lnTo>
                <a:lnTo>
                  <a:pt x="1467" y="3213"/>
                </a:lnTo>
                <a:lnTo>
                  <a:pt x="1466" y="3219"/>
                </a:lnTo>
                <a:lnTo>
                  <a:pt x="1466" y="3222"/>
                </a:lnTo>
                <a:lnTo>
                  <a:pt x="1469" y="3224"/>
                </a:lnTo>
                <a:lnTo>
                  <a:pt x="1474" y="3221"/>
                </a:lnTo>
                <a:lnTo>
                  <a:pt x="1478" y="3217"/>
                </a:lnTo>
                <a:lnTo>
                  <a:pt x="1484" y="3212"/>
                </a:lnTo>
                <a:close/>
                <a:moveTo>
                  <a:pt x="11710" y="2388"/>
                </a:moveTo>
                <a:lnTo>
                  <a:pt x="11722" y="2384"/>
                </a:lnTo>
                <a:lnTo>
                  <a:pt x="11734" y="2381"/>
                </a:lnTo>
                <a:lnTo>
                  <a:pt x="11729" y="2386"/>
                </a:lnTo>
                <a:lnTo>
                  <a:pt x="11722" y="2390"/>
                </a:lnTo>
                <a:lnTo>
                  <a:pt x="11716" y="2389"/>
                </a:lnTo>
                <a:lnTo>
                  <a:pt x="11710" y="2388"/>
                </a:lnTo>
                <a:close/>
                <a:moveTo>
                  <a:pt x="11722" y="2390"/>
                </a:moveTo>
                <a:lnTo>
                  <a:pt x="11735" y="2392"/>
                </a:lnTo>
                <a:lnTo>
                  <a:pt x="11749" y="2396"/>
                </a:lnTo>
                <a:lnTo>
                  <a:pt x="11738" y="2399"/>
                </a:lnTo>
                <a:lnTo>
                  <a:pt x="11728" y="2401"/>
                </a:lnTo>
                <a:lnTo>
                  <a:pt x="11717" y="2400"/>
                </a:lnTo>
                <a:lnTo>
                  <a:pt x="11706" y="2399"/>
                </a:lnTo>
                <a:lnTo>
                  <a:pt x="11714" y="2395"/>
                </a:lnTo>
                <a:lnTo>
                  <a:pt x="11722" y="2390"/>
                </a:lnTo>
                <a:close/>
                <a:moveTo>
                  <a:pt x="372" y="5250"/>
                </a:moveTo>
                <a:lnTo>
                  <a:pt x="347" y="5267"/>
                </a:lnTo>
                <a:lnTo>
                  <a:pt x="324" y="5282"/>
                </a:lnTo>
                <a:lnTo>
                  <a:pt x="308" y="5293"/>
                </a:lnTo>
                <a:lnTo>
                  <a:pt x="301" y="5297"/>
                </a:lnTo>
                <a:lnTo>
                  <a:pt x="294" y="5291"/>
                </a:lnTo>
                <a:lnTo>
                  <a:pt x="300" y="5286"/>
                </a:lnTo>
                <a:lnTo>
                  <a:pt x="316" y="5277"/>
                </a:lnTo>
                <a:lnTo>
                  <a:pt x="341" y="5263"/>
                </a:lnTo>
                <a:lnTo>
                  <a:pt x="368" y="5247"/>
                </a:lnTo>
                <a:lnTo>
                  <a:pt x="395" y="5230"/>
                </a:lnTo>
                <a:lnTo>
                  <a:pt x="417" y="5216"/>
                </a:lnTo>
                <a:lnTo>
                  <a:pt x="435" y="5205"/>
                </a:lnTo>
                <a:lnTo>
                  <a:pt x="440" y="5202"/>
                </a:lnTo>
                <a:lnTo>
                  <a:pt x="435" y="5205"/>
                </a:lnTo>
                <a:lnTo>
                  <a:pt x="419" y="5217"/>
                </a:lnTo>
                <a:lnTo>
                  <a:pt x="397" y="5232"/>
                </a:lnTo>
                <a:lnTo>
                  <a:pt x="372" y="5250"/>
                </a:lnTo>
                <a:close/>
                <a:moveTo>
                  <a:pt x="354" y="4564"/>
                </a:moveTo>
                <a:lnTo>
                  <a:pt x="353" y="4564"/>
                </a:lnTo>
                <a:lnTo>
                  <a:pt x="353" y="4564"/>
                </a:lnTo>
                <a:lnTo>
                  <a:pt x="352" y="4563"/>
                </a:lnTo>
                <a:lnTo>
                  <a:pt x="351" y="4562"/>
                </a:lnTo>
                <a:lnTo>
                  <a:pt x="352" y="4563"/>
                </a:lnTo>
                <a:lnTo>
                  <a:pt x="354" y="4564"/>
                </a:lnTo>
                <a:close/>
                <a:moveTo>
                  <a:pt x="641" y="4470"/>
                </a:moveTo>
                <a:lnTo>
                  <a:pt x="681" y="4482"/>
                </a:lnTo>
                <a:lnTo>
                  <a:pt x="720" y="4493"/>
                </a:lnTo>
                <a:lnTo>
                  <a:pt x="761" y="4504"/>
                </a:lnTo>
                <a:lnTo>
                  <a:pt x="802" y="4515"/>
                </a:lnTo>
                <a:lnTo>
                  <a:pt x="813" y="4518"/>
                </a:lnTo>
                <a:lnTo>
                  <a:pt x="825" y="4521"/>
                </a:lnTo>
                <a:lnTo>
                  <a:pt x="838" y="4522"/>
                </a:lnTo>
                <a:lnTo>
                  <a:pt x="849" y="4523"/>
                </a:lnTo>
                <a:lnTo>
                  <a:pt x="860" y="4523"/>
                </a:lnTo>
                <a:lnTo>
                  <a:pt x="871" y="4523"/>
                </a:lnTo>
                <a:lnTo>
                  <a:pt x="881" y="4521"/>
                </a:lnTo>
                <a:lnTo>
                  <a:pt x="888" y="4518"/>
                </a:lnTo>
                <a:lnTo>
                  <a:pt x="891" y="4516"/>
                </a:lnTo>
                <a:lnTo>
                  <a:pt x="894" y="4513"/>
                </a:lnTo>
                <a:lnTo>
                  <a:pt x="894" y="4511"/>
                </a:lnTo>
                <a:lnTo>
                  <a:pt x="894" y="4508"/>
                </a:lnTo>
                <a:lnTo>
                  <a:pt x="892" y="4504"/>
                </a:lnTo>
                <a:lnTo>
                  <a:pt x="889" y="4502"/>
                </a:lnTo>
                <a:lnTo>
                  <a:pt x="884" y="4499"/>
                </a:lnTo>
                <a:lnTo>
                  <a:pt x="878" y="4496"/>
                </a:lnTo>
                <a:lnTo>
                  <a:pt x="879" y="4496"/>
                </a:lnTo>
                <a:lnTo>
                  <a:pt x="879" y="4495"/>
                </a:lnTo>
                <a:lnTo>
                  <a:pt x="883" y="4498"/>
                </a:lnTo>
                <a:lnTo>
                  <a:pt x="887" y="4499"/>
                </a:lnTo>
                <a:lnTo>
                  <a:pt x="894" y="4499"/>
                </a:lnTo>
                <a:lnTo>
                  <a:pt x="904" y="4495"/>
                </a:lnTo>
                <a:lnTo>
                  <a:pt x="901" y="4493"/>
                </a:lnTo>
                <a:lnTo>
                  <a:pt x="898" y="4489"/>
                </a:lnTo>
                <a:lnTo>
                  <a:pt x="897" y="4487"/>
                </a:lnTo>
                <a:lnTo>
                  <a:pt x="896" y="4485"/>
                </a:lnTo>
                <a:lnTo>
                  <a:pt x="896" y="4482"/>
                </a:lnTo>
                <a:lnTo>
                  <a:pt x="897" y="4480"/>
                </a:lnTo>
                <a:lnTo>
                  <a:pt x="899" y="4477"/>
                </a:lnTo>
                <a:lnTo>
                  <a:pt x="901" y="4474"/>
                </a:lnTo>
                <a:lnTo>
                  <a:pt x="910" y="4469"/>
                </a:lnTo>
                <a:lnTo>
                  <a:pt x="921" y="4464"/>
                </a:lnTo>
                <a:lnTo>
                  <a:pt x="937" y="4458"/>
                </a:lnTo>
                <a:lnTo>
                  <a:pt x="957" y="4453"/>
                </a:lnTo>
                <a:lnTo>
                  <a:pt x="962" y="4462"/>
                </a:lnTo>
                <a:lnTo>
                  <a:pt x="968" y="4467"/>
                </a:lnTo>
                <a:lnTo>
                  <a:pt x="973" y="4470"/>
                </a:lnTo>
                <a:lnTo>
                  <a:pt x="977" y="4473"/>
                </a:lnTo>
                <a:lnTo>
                  <a:pt x="980" y="4476"/>
                </a:lnTo>
                <a:lnTo>
                  <a:pt x="982" y="4480"/>
                </a:lnTo>
                <a:lnTo>
                  <a:pt x="980" y="4486"/>
                </a:lnTo>
                <a:lnTo>
                  <a:pt x="977" y="4496"/>
                </a:lnTo>
                <a:lnTo>
                  <a:pt x="986" y="4495"/>
                </a:lnTo>
                <a:lnTo>
                  <a:pt x="995" y="4494"/>
                </a:lnTo>
                <a:lnTo>
                  <a:pt x="1006" y="4492"/>
                </a:lnTo>
                <a:lnTo>
                  <a:pt x="1017" y="4489"/>
                </a:lnTo>
                <a:lnTo>
                  <a:pt x="1041" y="4483"/>
                </a:lnTo>
                <a:lnTo>
                  <a:pt x="1067" y="4476"/>
                </a:lnTo>
                <a:lnTo>
                  <a:pt x="1091" y="4481"/>
                </a:lnTo>
                <a:lnTo>
                  <a:pt x="1115" y="4486"/>
                </a:lnTo>
                <a:lnTo>
                  <a:pt x="1139" y="4493"/>
                </a:lnTo>
                <a:lnTo>
                  <a:pt x="1163" y="4498"/>
                </a:lnTo>
                <a:lnTo>
                  <a:pt x="1164" y="4499"/>
                </a:lnTo>
                <a:lnTo>
                  <a:pt x="1165" y="4500"/>
                </a:lnTo>
                <a:lnTo>
                  <a:pt x="1166" y="4501"/>
                </a:lnTo>
                <a:lnTo>
                  <a:pt x="1166" y="4502"/>
                </a:lnTo>
                <a:lnTo>
                  <a:pt x="1165" y="4506"/>
                </a:lnTo>
                <a:lnTo>
                  <a:pt x="1164" y="4510"/>
                </a:lnTo>
                <a:lnTo>
                  <a:pt x="1163" y="4514"/>
                </a:lnTo>
                <a:lnTo>
                  <a:pt x="1164" y="4518"/>
                </a:lnTo>
                <a:lnTo>
                  <a:pt x="1165" y="4521"/>
                </a:lnTo>
                <a:lnTo>
                  <a:pt x="1166" y="4523"/>
                </a:lnTo>
                <a:lnTo>
                  <a:pt x="1168" y="4524"/>
                </a:lnTo>
                <a:lnTo>
                  <a:pt x="1172" y="4526"/>
                </a:lnTo>
                <a:lnTo>
                  <a:pt x="1187" y="4532"/>
                </a:lnTo>
                <a:lnTo>
                  <a:pt x="1202" y="4538"/>
                </a:lnTo>
                <a:lnTo>
                  <a:pt x="1177" y="4533"/>
                </a:lnTo>
                <a:lnTo>
                  <a:pt x="1150" y="4528"/>
                </a:lnTo>
                <a:lnTo>
                  <a:pt x="1123" y="4523"/>
                </a:lnTo>
                <a:lnTo>
                  <a:pt x="1095" y="4517"/>
                </a:lnTo>
                <a:lnTo>
                  <a:pt x="1044" y="4521"/>
                </a:lnTo>
                <a:lnTo>
                  <a:pt x="1001" y="4524"/>
                </a:lnTo>
                <a:lnTo>
                  <a:pt x="964" y="4526"/>
                </a:lnTo>
                <a:lnTo>
                  <a:pt x="934" y="4527"/>
                </a:lnTo>
                <a:lnTo>
                  <a:pt x="908" y="4528"/>
                </a:lnTo>
                <a:lnTo>
                  <a:pt x="888" y="4529"/>
                </a:lnTo>
                <a:lnTo>
                  <a:pt x="870" y="4530"/>
                </a:lnTo>
                <a:lnTo>
                  <a:pt x="855" y="4531"/>
                </a:lnTo>
                <a:lnTo>
                  <a:pt x="855" y="4530"/>
                </a:lnTo>
                <a:lnTo>
                  <a:pt x="853" y="4530"/>
                </a:lnTo>
                <a:lnTo>
                  <a:pt x="843" y="4531"/>
                </a:lnTo>
                <a:lnTo>
                  <a:pt x="830" y="4531"/>
                </a:lnTo>
                <a:lnTo>
                  <a:pt x="817" y="4532"/>
                </a:lnTo>
                <a:lnTo>
                  <a:pt x="804" y="4532"/>
                </a:lnTo>
                <a:lnTo>
                  <a:pt x="788" y="4533"/>
                </a:lnTo>
                <a:lnTo>
                  <a:pt x="788" y="4534"/>
                </a:lnTo>
                <a:lnTo>
                  <a:pt x="782" y="4536"/>
                </a:lnTo>
                <a:lnTo>
                  <a:pt x="774" y="4536"/>
                </a:lnTo>
                <a:lnTo>
                  <a:pt x="759" y="4532"/>
                </a:lnTo>
                <a:lnTo>
                  <a:pt x="744" y="4529"/>
                </a:lnTo>
                <a:lnTo>
                  <a:pt x="729" y="4526"/>
                </a:lnTo>
                <a:lnTo>
                  <a:pt x="714" y="4523"/>
                </a:lnTo>
                <a:lnTo>
                  <a:pt x="698" y="4519"/>
                </a:lnTo>
                <a:lnTo>
                  <a:pt x="682" y="4517"/>
                </a:lnTo>
                <a:lnTo>
                  <a:pt x="668" y="4518"/>
                </a:lnTo>
                <a:lnTo>
                  <a:pt x="657" y="4519"/>
                </a:lnTo>
                <a:lnTo>
                  <a:pt x="646" y="4511"/>
                </a:lnTo>
                <a:lnTo>
                  <a:pt x="634" y="4502"/>
                </a:lnTo>
                <a:lnTo>
                  <a:pt x="623" y="4499"/>
                </a:lnTo>
                <a:lnTo>
                  <a:pt x="613" y="4496"/>
                </a:lnTo>
                <a:lnTo>
                  <a:pt x="603" y="4494"/>
                </a:lnTo>
                <a:lnTo>
                  <a:pt x="595" y="4491"/>
                </a:lnTo>
                <a:lnTo>
                  <a:pt x="607" y="4486"/>
                </a:lnTo>
                <a:lnTo>
                  <a:pt x="617" y="4481"/>
                </a:lnTo>
                <a:lnTo>
                  <a:pt x="629" y="4476"/>
                </a:lnTo>
                <a:lnTo>
                  <a:pt x="641" y="4470"/>
                </a:lnTo>
                <a:close/>
                <a:moveTo>
                  <a:pt x="1491" y="4035"/>
                </a:moveTo>
                <a:lnTo>
                  <a:pt x="1495" y="4050"/>
                </a:lnTo>
                <a:lnTo>
                  <a:pt x="1496" y="4053"/>
                </a:lnTo>
                <a:lnTo>
                  <a:pt x="1497" y="4056"/>
                </a:lnTo>
                <a:lnTo>
                  <a:pt x="1491" y="4054"/>
                </a:lnTo>
                <a:lnTo>
                  <a:pt x="1485" y="4053"/>
                </a:lnTo>
                <a:lnTo>
                  <a:pt x="1489" y="4044"/>
                </a:lnTo>
                <a:lnTo>
                  <a:pt x="1491" y="4035"/>
                </a:lnTo>
                <a:close/>
                <a:moveTo>
                  <a:pt x="2515" y="2998"/>
                </a:moveTo>
                <a:lnTo>
                  <a:pt x="2515" y="2998"/>
                </a:lnTo>
                <a:lnTo>
                  <a:pt x="2515" y="2998"/>
                </a:lnTo>
                <a:lnTo>
                  <a:pt x="2515" y="2998"/>
                </a:lnTo>
                <a:lnTo>
                  <a:pt x="2515" y="2998"/>
                </a:lnTo>
                <a:close/>
                <a:moveTo>
                  <a:pt x="9621" y="2567"/>
                </a:moveTo>
                <a:lnTo>
                  <a:pt x="9641" y="2562"/>
                </a:lnTo>
                <a:lnTo>
                  <a:pt x="9659" y="2555"/>
                </a:lnTo>
                <a:lnTo>
                  <a:pt x="9664" y="2553"/>
                </a:lnTo>
                <a:lnTo>
                  <a:pt x="9666" y="2551"/>
                </a:lnTo>
                <a:lnTo>
                  <a:pt x="9668" y="2550"/>
                </a:lnTo>
                <a:lnTo>
                  <a:pt x="9669" y="2548"/>
                </a:lnTo>
                <a:lnTo>
                  <a:pt x="9669" y="2547"/>
                </a:lnTo>
                <a:lnTo>
                  <a:pt x="9667" y="2545"/>
                </a:lnTo>
                <a:lnTo>
                  <a:pt x="9664" y="2542"/>
                </a:lnTo>
                <a:lnTo>
                  <a:pt x="9659" y="2541"/>
                </a:lnTo>
                <a:lnTo>
                  <a:pt x="9730" y="2526"/>
                </a:lnTo>
                <a:lnTo>
                  <a:pt x="9802" y="2511"/>
                </a:lnTo>
                <a:lnTo>
                  <a:pt x="9874" y="2497"/>
                </a:lnTo>
                <a:lnTo>
                  <a:pt x="9947" y="2482"/>
                </a:lnTo>
                <a:lnTo>
                  <a:pt x="10019" y="2467"/>
                </a:lnTo>
                <a:lnTo>
                  <a:pt x="10093" y="2452"/>
                </a:lnTo>
                <a:lnTo>
                  <a:pt x="10166" y="2437"/>
                </a:lnTo>
                <a:lnTo>
                  <a:pt x="10241" y="2422"/>
                </a:lnTo>
                <a:lnTo>
                  <a:pt x="10268" y="2416"/>
                </a:lnTo>
                <a:lnTo>
                  <a:pt x="10295" y="2411"/>
                </a:lnTo>
                <a:lnTo>
                  <a:pt x="10322" y="2404"/>
                </a:lnTo>
                <a:lnTo>
                  <a:pt x="10349" y="2398"/>
                </a:lnTo>
                <a:lnTo>
                  <a:pt x="10375" y="2391"/>
                </a:lnTo>
                <a:lnTo>
                  <a:pt x="10402" y="2385"/>
                </a:lnTo>
                <a:lnTo>
                  <a:pt x="10426" y="2377"/>
                </a:lnTo>
                <a:lnTo>
                  <a:pt x="10452" y="2370"/>
                </a:lnTo>
                <a:lnTo>
                  <a:pt x="10484" y="2375"/>
                </a:lnTo>
                <a:lnTo>
                  <a:pt x="10518" y="2380"/>
                </a:lnTo>
                <a:lnTo>
                  <a:pt x="10551" y="2385"/>
                </a:lnTo>
                <a:lnTo>
                  <a:pt x="10587" y="2388"/>
                </a:lnTo>
                <a:lnTo>
                  <a:pt x="10622" y="2392"/>
                </a:lnTo>
                <a:lnTo>
                  <a:pt x="10658" y="2396"/>
                </a:lnTo>
                <a:lnTo>
                  <a:pt x="10697" y="2398"/>
                </a:lnTo>
                <a:lnTo>
                  <a:pt x="10737" y="2400"/>
                </a:lnTo>
                <a:lnTo>
                  <a:pt x="10670" y="2406"/>
                </a:lnTo>
                <a:lnTo>
                  <a:pt x="10600" y="2414"/>
                </a:lnTo>
                <a:lnTo>
                  <a:pt x="10530" y="2424"/>
                </a:lnTo>
                <a:lnTo>
                  <a:pt x="10459" y="2433"/>
                </a:lnTo>
                <a:lnTo>
                  <a:pt x="10386" y="2444"/>
                </a:lnTo>
                <a:lnTo>
                  <a:pt x="10314" y="2456"/>
                </a:lnTo>
                <a:lnTo>
                  <a:pt x="10242" y="2467"/>
                </a:lnTo>
                <a:lnTo>
                  <a:pt x="10171" y="2479"/>
                </a:lnTo>
                <a:lnTo>
                  <a:pt x="10093" y="2491"/>
                </a:lnTo>
                <a:lnTo>
                  <a:pt x="10015" y="2504"/>
                </a:lnTo>
                <a:lnTo>
                  <a:pt x="9938" y="2518"/>
                </a:lnTo>
                <a:lnTo>
                  <a:pt x="9860" y="2532"/>
                </a:lnTo>
                <a:lnTo>
                  <a:pt x="9783" y="2546"/>
                </a:lnTo>
                <a:lnTo>
                  <a:pt x="9706" y="2560"/>
                </a:lnTo>
                <a:lnTo>
                  <a:pt x="9628" y="2575"/>
                </a:lnTo>
                <a:lnTo>
                  <a:pt x="9552" y="2590"/>
                </a:lnTo>
                <a:lnTo>
                  <a:pt x="9569" y="2583"/>
                </a:lnTo>
                <a:lnTo>
                  <a:pt x="9586" y="2578"/>
                </a:lnTo>
                <a:lnTo>
                  <a:pt x="9603" y="2572"/>
                </a:lnTo>
                <a:lnTo>
                  <a:pt x="9621" y="2567"/>
                </a:lnTo>
                <a:close/>
                <a:moveTo>
                  <a:pt x="11033" y="2004"/>
                </a:moveTo>
                <a:lnTo>
                  <a:pt x="11046" y="2008"/>
                </a:lnTo>
                <a:lnTo>
                  <a:pt x="11060" y="2012"/>
                </a:lnTo>
                <a:lnTo>
                  <a:pt x="11075" y="2017"/>
                </a:lnTo>
                <a:lnTo>
                  <a:pt x="11093" y="2022"/>
                </a:lnTo>
                <a:lnTo>
                  <a:pt x="11088" y="2020"/>
                </a:lnTo>
                <a:lnTo>
                  <a:pt x="11076" y="2017"/>
                </a:lnTo>
                <a:lnTo>
                  <a:pt x="11057" y="2011"/>
                </a:lnTo>
                <a:lnTo>
                  <a:pt x="11033" y="2004"/>
                </a:lnTo>
                <a:lnTo>
                  <a:pt x="11033" y="2004"/>
                </a:lnTo>
                <a:close/>
                <a:moveTo>
                  <a:pt x="13121" y="2507"/>
                </a:moveTo>
                <a:lnTo>
                  <a:pt x="13132" y="2509"/>
                </a:lnTo>
                <a:lnTo>
                  <a:pt x="13142" y="2511"/>
                </a:lnTo>
                <a:lnTo>
                  <a:pt x="13154" y="2513"/>
                </a:lnTo>
                <a:lnTo>
                  <a:pt x="13166" y="2515"/>
                </a:lnTo>
                <a:lnTo>
                  <a:pt x="13179" y="2516"/>
                </a:lnTo>
                <a:lnTo>
                  <a:pt x="13192" y="2517"/>
                </a:lnTo>
                <a:lnTo>
                  <a:pt x="13206" y="2518"/>
                </a:lnTo>
                <a:lnTo>
                  <a:pt x="13220" y="2517"/>
                </a:lnTo>
                <a:lnTo>
                  <a:pt x="13218" y="2528"/>
                </a:lnTo>
                <a:lnTo>
                  <a:pt x="13214" y="2539"/>
                </a:lnTo>
                <a:lnTo>
                  <a:pt x="13191" y="2535"/>
                </a:lnTo>
                <a:lnTo>
                  <a:pt x="13167" y="2530"/>
                </a:lnTo>
                <a:lnTo>
                  <a:pt x="13146" y="2525"/>
                </a:lnTo>
                <a:lnTo>
                  <a:pt x="13126" y="2521"/>
                </a:lnTo>
                <a:lnTo>
                  <a:pt x="13106" y="2517"/>
                </a:lnTo>
                <a:lnTo>
                  <a:pt x="13087" y="2512"/>
                </a:lnTo>
                <a:lnTo>
                  <a:pt x="13068" y="2508"/>
                </a:lnTo>
                <a:lnTo>
                  <a:pt x="13049" y="2504"/>
                </a:lnTo>
                <a:lnTo>
                  <a:pt x="13057" y="2502"/>
                </a:lnTo>
                <a:lnTo>
                  <a:pt x="13065" y="2501"/>
                </a:lnTo>
                <a:lnTo>
                  <a:pt x="13074" y="2501"/>
                </a:lnTo>
                <a:lnTo>
                  <a:pt x="13082" y="2502"/>
                </a:lnTo>
                <a:lnTo>
                  <a:pt x="13101" y="2504"/>
                </a:lnTo>
                <a:lnTo>
                  <a:pt x="13121" y="2507"/>
                </a:lnTo>
                <a:close/>
                <a:moveTo>
                  <a:pt x="13528" y="2519"/>
                </a:moveTo>
                <a:lnTo>
                  <a:pt x="13601" y="2541"/>
                </a:lnTo>
                <a:lnTo>
                  <a:pt x="13620" y="2547"/>
                </a:lnTo>
                <a:lnTo>
                  <a:pt x="13639" y="2554"/>
                </a:lnTo>
                <a:lnTo>
                  <a:pt x="13658" y="2561"/>
                </a:lnTo>
                <a:lnTo>
                  <a:pt x="13678" y="2567"/>
                </a:lnTo>
                <a:lnTo>
                  <a:pt x="13658" y="2565"/>
                </a:lnTo>
                <a:lnTo>
                  <a:pt x="13642" y="2563"/>
                </a:lnTo>
                <a:lnTo>
                  <a:pt x="13629" y="2562"/>
                </a:lnTo>
                <a:lnTo>
                  <a:pt x="13618" y="2562"/>
                </a:lnTo>
                <a:lnTo>
                  <a:pt x="13610" y="2562"/>
                </a:lnTo>
                <a:lnTo>
                  <a:pt x="13604" y="2564"/>
                </a:lnTo>
                <a:lnTo>
                  <a:pt x="13600" y="2565"/>
                </a:lnTo>
                <a:lnTo>
                  <a:pt x="13599" y="2568"/>
                </a:lnTo>
                <a:lnTo>
                  <a:pt x="13599" y="2570"/>
                </a:lnTo>
                <a:lnTo>
                  <a:pt x="13601" y="2573"/>
                </a:lnTo>
                <a:lnTo>
                  <a:pt x="13604" y="2578"/>
                </a:lnTo>
                <a:lnTo>
                  <a:pt x="13610" y="2582"/>
                </a:lnTo>
                <a:lnTo>
                  <a:pt x="13623" y="2592"/>
                </a:lnTo>
                <a:lnTo>
                  <a:pt x="13641" y="2602"/>
                </a:lnTo>
                <a:lnTo>
                  <a:pt x="13651" y="2608"/>
                </a:lnTo>
                <a:lnTo>
                  <a:pt x="13660" y="2614"/>
                </a:lnTo>
                <a:lnTo>
                  <a:pt x="13671" y="2621"/>
                </a:lnTo>
                <a:lnTo>
                  <a:pt x="13683" y="2627"/>
                </a:lnTo>
                <a:lnTo>
                  <a:pt x="13694" y="2635"/>
                </a:lnTo>
                <a:lnTo>
                  <a:pt x="13705" y="2641"/>
                </a:lnTo>
                <a:lnTo>
                  <a:pt x="13717" y="2648"/>
                </a:lnTo>
                <a:lnTo>
                  <a:pt x="13728" y="2656"/>
                </a:lnTo>
                <a:lnTo>
                  <a:pt x="13748" y="2670"/>
                </a:lnTo>
                <a:lnTo>
                  <a:pt x="13766" y="2684"/>
                </a:lnTo>
                <a:lnTo>
                  <a:pt x="13773" y="2691"/>
                </a:lnTo>
                <a:lnTo>
                  <a:pt x="13780" y="2698"/>
                </a:lnTo>
                <a:lnTo>
                  <a:pt x="13784" y="2703"/>
                </a:lnTo>
                <a:lnTo>
                  <a:pt x="13787" y="2708"/>
                </a:lnTo>
                <a:lnTo>
                  <a:pt x="13774" y="2702"/>
                </a:lnTo>
                <a:lnTo>
                  <a:pt x="13763" y="2696"/>
                </a:lnTo>
                <a:lnTo>
                  <a:pt x="13753" y="2689"/>
                </a:lnTo>
                <a:lnTo>
                  <a:pt x="13743" y="2684"/>
                </a:lnTo>
                <a:lnTo>
                  <a:pt x="13726" y="2675"/>
                </a:lnTo>
                <a:lnTo>
                  <a:pt x="13712" y="2668"/>
                </a:lnTo>
                <a:lnTo>
                  <a:pt x="13698" y="2660"/>
                </a:lnTo>
                <a:lnTo>
                  <a:pt x="13686" y="2655"/>
                </a:lnTo>
                <a:lnTo>
                  <a:pt x="13675" y="2649"/>
                </a:lnTo>
                <a:lnTo>
                  <a:pt x="13666" y="2644"/>
                </a:lnTo>
                <a:lnTo>
                  <a:pt x="13646" y="2636"/>
                </a:lnTo>
                <a:lnTo>
                  <a:pt x="13626" y="2627"/>
                </a:lnTo>
                <a:lnTo>
                  <a:pt x="13601" y="2616"/>
                </a:lnTo>
                <a:lnTo>
                  <a:pt x="13570" y="2605"/>
                </a:lnTo>
                <a:lnTo>
                  <a:pt x="13577" y="2602"/>
                </a:lnTo>
                <a:lnTo>
                  <a:pt x="13581" y="2600"/>
                </a:lnTo>
                <a:lnTo>
                  <a:pt x="13584" y="2598"/>
                </a:lnTo>
                <a:lnTo>
                  <a:pt x="13586" y="2596"/>
                </a:lnTo>
                <a:lnTo>
                  <a:pt x="13587" y="2594"/>
                </a:lnTo>
                <a:lnTo>
                  <a:pt x="13588" y="2591"/>
                </a:lnTo>
                <a:lnTo>
                  <a:pt x="13587" y="2588"/>
                </a:lnTo>
                <a:lnTo>
                  <a:pt x="13586" y="2585"/>
                </a:lnTo>
                <a:lnTo>
                  <a:pt x="13582" y="2580"/>
                </a:lnTo>
                <a:lnTo>
                  <a:pt x="13574" y="2575"/>
                </a:lnTo>
                <a:lnTo>
                  <a:pt x="13566" y="2568"/>
                </a:lnTo>
                <a:lnTo>
                  <a:pt x="13556" y="2563"/>
                </a:lnTo>
                <a:lnTo>
                  <a:pt x="13546" y="2556"/>
                </a:lnTo>
                <a:lnTo>
                  <a:pt x="13538" y="2551"/>
                </a:lnTo>
                <a:lnTo>
                  <a:pt x="13529" y="2545"/>
                </a:lnTo>
                <a:lnTo>
                  <a:pt x="13523" y="2539"/>
                </a:lnTo>
                <a:lnTo>
                  <a:pt x="13521" y="2536"/>
                </a:lnTo>
                <a:lnTo>
                  <a:pt x="13520" y="2534"/>
                </a:lnTo>
                <a:lnTo>
                  <a:pt x="13519" y="2531"/>
                </a:lnTo>
                <a:lnTo>
                  <a:pt x="13519" y="2528"/>
                </a:lnTo>
                <a:lnTo>
                  <a:pt x="13519" y="2526"/>
                </a:lnTo>
                <a:lnTo>
                  <a:pt x="13521" y="2524"/>
                </a:lnTo>
                <a:lnTo>
                  <a:pt x="13524" y="2521"/>
                </a:lnTo>
                <a:lnTo>
                  <a:pt x="13528" y="2519"/>
                </a:lnTo>
                <a:close/>
                <a:moveTo>
                  <a:pt x="13725" y="2564"/>
                </a:moveTo>
                <a:lnTo>
                  <a:pt x="13726" y="2557"/>
                </a:lnTo>
                <a:lnTo>
                  <a:pt x="13729" y="2551"/>
                </a:lnTo>
                <a:lnTo>
                  <a:pt x="13731" y="2549"/>
                </a:lnTo>
                <a:lnTo>
                  <a:pt x="13734" y="2546"/>
                </a:lnTo>
                <a:lnTo>
                  <a:pt x="13739" y="2543"/>
                </a:lnTo>
                <a:lnTo>
                  <a:pt x="13744" y="2541"/>
                </a:lnTo>
                <a:lnTo>
                  <a:pt x="13753" y="2540"/>
                </a:lnTo>
                <a:lnTo>
                  <a:pt x="13763" y="2540"/>
                </a:lnTo>
                <a:lnTo>
                  <a:pt x="13776" y="2541"/>
                </a:lnTo>
                <a:lnTo>
                  <a:pt x="13791" y="2545"/>
                </a:lnTo>
                <a:lnTo>
                  <a:pt x="13800" y="2547"/>
                </a:lnTo>
                <a:lnTo>
                  <a:pt x="13810" y="2549"/>
                </a:lnTo>
                <a:lnTo>
                  <a:pt x="13819" y="2552"/>
                </a:lnTo>
                <a:lnTo>
                  <a:pt x="13830" y="2555"/>
                </a:lnTo>
                <a:lnTo>
                  <a:pt x="13843" y="2561"/>
                </a:lnTo>
                <a:lnTo>
                  <a:pt x="13856" y="2566"/>
                </a:lnTo>
                <a:lnTo>
                  <a:pt x="13870" y="2572"/>
                </a:lnTo>
                <a:lnTo>
                  <a:pt x="13885" y="2579"/>
                </a:lnTo>
                <a:lnTo>
                  <a:pt x="13885" y="2582"/>
                </a:lnTo>
                <a:lnTo>
                  <a:pt x="13885" y="2584"/>
                </a:lnTo>
                <a:lnTo>
                  <a:pt x="13883" y="2585"/>
                </a:lnTo>
                <a:lnTo>
                  <a:pt x="13882" y="2587"/>
                </a:lnTo>
                <a:lnTo>
                  <a:pt x="13876" y="2588"/>
                </a:lnTo>
                <a:lnTo>
                  <a:pt x="13870" y="2590"/>
                </a:lnTo>
                <a:lnTo>
                  <a:pt x="13856" y="2590"/>
                </a:lnTo>
                <a:lnTo>
                  <a:pt x="13843" y="2588"/>
                </a:lnTo>
                <a:lnTo>
                  <a:pt x="13839" y="2588"/>
                </a:lnTo>
                <a:lnTo>
                  <a:pt x="13837" y="2590"/>
                </a:lnTo>
                <a:lnTo>
                  <a:pt x="13838" y="2592"/>
                </a:lnTo>
                <a:lnTo>
                  <a:pt x="13842" y="2596"/>
                </a:lnTo>
                <a:lnTo>
                  <a:pt x="13862" y="2610"/>
                </a:lnTo>
                <a:lnTo>
                  <a:pt x="13903" y="2633"/>
                </a:lnTo>
                <a:lnTo>
                  <a:pt x="13904" y="2636"/>
                </a:lnTo>
                <a:lnTo>
                  <a:pt x="13903" y="2638"/>
                </a:lnTo>
                <a:lnTo>
                  <a:pt x="13902" y="2638"/>
                </a:lnTo>
                <a:lnTo>
                  <a:pt x="13899" y="2638"/>
                </a:lnTo>
                <a:lnTo>
                  <a:pt x="13891" y="2636"/>
                </a:lnTo>
                <a:lnTo>
                  <a:pt x="13880" y="2630"/>
                </a:lnTo>
                <a:lnTo>
                  <a:pt x="13848" y="2615"/>
                </a:lnTo>
                <a:lnTo>
                  <a:pt x="13812" y="2597"/>
                </a:lnTo>
                <a:lnTo>
                  <a:pt x="13783" y="2583"/>
                </a:lnTo>
                <a:lnTo>
                  <a:pt x="13756" y="2572"/>
                </a:lnTo>
                <a:lnTo>
                  <a:pt x="13745" y="2568"/>
                </a:lnTo>
                <a:lnTo>
                  <a:pt x="13736" y="2565"/>
                </a:lnTo>
                <a:lnTo>
                  <a:pt x="13729" y="2564"/>
                </a:lnTo>
                <a:lnTo>
                  <a:pt x="13725" y="2564"/>
                </a:lnTo>
                <a:lnTo>
                  <a:pt x="13725" y="2566"/>
                </a:lnTo>
                <a:lnTo>
                  <a:pt x="13725" y="2568"/>
                </a:lnTo>
                <a:lnTo>
                  <a:pt x="13725" y="2567"/>
                </a:lnTo>
                <a:lnTo>
                  <a:pt x="13724" y="2566"/>
                </a:lnTo>
                <a:lnTo>
                  <a:pt x="13725" y="2565"/>
                </a:lnTo>
                <a:lnTo>
                  <a:pt x="13725" y="2564"/>
                </a:lnTo>
                <a:close/>
                <a:moveTo>
                  <a:pt x="13921" y="2676"/>
                </a:moveTo>
                <a:lnTo>
                  <a:pt x="13941" y="2688"/>
                </a:lnTo>
                <a:lnTo>
                  <a:pt x="13958" y="2700"/>
                </a:lnTo>
                <a:lnTo>
                  <a:pt x="13975" y="2711"/>
                </a:lnTo>
                <a:lnTo>
                  <a:pt x="13992" y="2721"/>
                </a:lnTo>
                <a:lnTo>
                  <a:pt x="14008" y="2732"/>
                </a:lnTo>
                <a:lnTo>
                  <a:pt x="14022" y="2741"/>
                </a:lnTo>
                <a:lnTo>
                  <a:pt x="14035" y="2748"/>
                </a:lnTo>
                <a:lnTo>
                  <a:pt x="14047" y="2753"/>
                </a:lnTo>
                <a:lnTo>
                  <a:pt x="14058" y="2758"/>
                </a:lnTo>
                <a:lnTo>
                  <a:pt x="14065" y="2759"/>
                </a:lnTo>
                <a:lnTo>
                  <a:pt x="14070" y="2759"/>
                </a:lnTo>
                <a:lnTo>
                  <a:pt x="14073" y="2758"/>
                </a:lnTo>
                <a:lnTo>
                  <a:pt x="14075" y="2757"/>
                </a:lnTo>
                <a:lnTo>
                  <a:pt x="14077" y="2754"/>
                </a:lnTo>
                <a:lnTo>
                  <a:pt x="14106" y="2780"/>
                </a:lnTo>
                <a:lnTo>
                  <a:pt x="14128" y="2804"/>
                </a:lnTo>
                <a:lnTo>
                  <a:pt x="14137" y="2814"/>
                </a:lnTo>
                <a:lnTo>
                  <a:pt x="14145" y="2824"/>
                </a:lnTo>
                <a:lnTo>
                  <a:pt x="14151" y="2834"/>
                </a:lnTo>
                <a:lnTo>
                  <a:pt x="14157" y="2842"/>
                </a:lnTo>
                <a:lnTo>
                  <a:pt x="14161" y="2851"/>
                </a:lnTo>
                <a:lnTo>
                  <a:pt x="14164" y="2858"/>
                </a:lnTo>
                <a:lnTo>
                  <a:pt x="14167" y="2866"/>
                </a:lnTo>
                <a:lnTo>
                  <a:pt x="14170" y="2872"/>
                </a:lnTo>
                <a:lnTo>
                  <a:pt x="14171" y="2884"/>
                </a:lnTo>
                <a:lnTo>
                  <a:pt x="14171" y="2894"/>
                </a:lnTo>
                <a:lnTo>
                  <a:pt x="14166" y="2885"/>
                </a:lnTo>
                <a:lnTo>
                  <a:pt x="14161" y="2878"/>
                </a:lnTo>
                <a:lnTo>
                  <a:pt x="14155" y="2869"/>
                </a:lnTo>
                <a:lnTo>
                  <a:pt x="14147" y="2859"/>
                </a:lnTo>
                <a:lnTo>
                  <a:pt x="14130" y="2842"/>
                </a:lnTo>
                <a:lnTo>
                  <a:pt x="14109" y="2824"/>
                </a:lnTo>
                <a:lnTo>
                  <a:pt x="14089" y="2807"/>
                </a:lnTo>
                <a:lnTo>
                  <a:pt x="14068" y="2792"/>
                </a:lnTo>
                <a:lnTo>
                  <a:pt x="14047" y="2778"/>
                </a:lnTo>
                <a:lnTo>
                  <a:pt x="14029" y="2768"/>
                </a:lnTo>
                <a:lnTo>
                  <a:pt x="14014" y="2761"/>
                </a:lnTo>
                <a:lnTo>
                  <a:pt x="14002" y="2757"/>
                </a:lnTo>
                <a:lnTo>
                  <a:pt x="13999" y="2756"/>
                </a:lnTo>
                <a:lnTo>
                  <a:pt x="13997" y="2757"/>
                </a:lnTo>
                <a:lnTo>
                  <a:pt x="13996" y="2758"/>
                </a:lnTo>
                <a:lnTo>
                  <a:pt x="13997" y="2760"/>
                </a:lnTo>
                <a:lnTo>
                  <a:pt x="14003" y="2767"/>
                </a:lnTo>
                <a:lnTo>
                  <a:pt x="14018" y="2780"/>
                </a:lnTo>
                <a:lnTo>
                  <a:pt x="14041" y="2799"/>
                </a:lnTo>
                <a:lnTo>
                  <a:pt x="14074" y="2827"/>
                </a:lnTo>
                <a:lnTo>
                  <a:pt x="14065" y="2823"/>
                </a:lnTo>
                <a:lnTo>
                  <a:pt x="14054" y="2816"/>
                </a:lnTo>
                <a:lnTo>
                  <a:pt x="14039" y="2806"/>
                </a:lnTo>
                <a:lnTo>
                  <a:pt x="14022" y="2795"/>
                </a:lnTo>
                <a:lnTo>
                  <a:pt x="14007" y="2786"/>
                </a:lnTo>
                <a:lnTo>
                  <a:pt x="13994" y="2778"/>
                </a:lnTo>
                <a:lnTo>
                  <a:pt x="13988" y="2776"/>
                </a:lnTo>
                <a:lnTo>
                  <a:pt x="13984" y="2774"/>
                </a:lnTo>
                <a:lnTo>
                  <a:pt x="13980" y="2773"/>
                </a:lnTo>
                <a:lnTo>
                  <a:pt x="13977" y="2774"/>
                </a:lnTo>
                <a:lnTo>
                  <a:pt x="13975" y="2766"/>
                </a:lnTo>
                <a:lnTo>
                  <a:pt x="13969" y="2758"/>
                </a:lnTo>
                <a:lnTo>
                  <a:pt x="13961" y="2748"/>
                </a:lnTo>
                <a:lnTo>
                  <a:pt x="13950" y="2737"/>
                </a:lnTo>
                <a:lnTo>
                  <a:pt x="13939" y="2727"/>
                </a:lnTo>
                <a:lnTo>
                  <a:pt x="13926" y="2715"/>
                </a:lnTo>
                <a:lnTo>
                  <a:pt x="13913" y="2704"/>
                </a:lnTo>
                <a:lnTo>
                  <a:pt x="13899" y="2693"/>
                </a:lnTo>
                <a:lnTo>
                  <a:pt x="13885" y="2683"/>
                </a:lnTo>
                <a:lnTo>
                  <a:pt x="13873" y="2672"/>
                </a:lnTo>
                <a:lnTo>
                  <a:pt x="13862" y="2663"/>
                </a:lnTo>
                <a:lnTo>
                  <a:pt x="13854" y="2655"/>
                </a:lnTo>
                <a:lnTo>
                  <a:pt x="13846" y="2647"/>
                </a:lnTo>
                <a:lnTo>
                  <a:pt x="13843" y="2641"/>
                </a:lnTo>
                <a:lnTo>
                  <a:pt x="13842" y="2638"/>
                </a:lnTo>
                <a:lnTo>
                  <a:pt x="13842" y="2636"/>
                </a:lnTo>
                <a:lnTo>
                  <a:pt x="13843" y="2632"/>
                </a:lnTo>
                <a:lnTo>
                  <a:pt x="13845" y="2630"/>
                </a:lnTo>
                <a:lnTo>
                  <a:pt x="13855" y="2636"/>
                </a:lnTo>
                <a:lnTo>
                  <a:pt x="13864" y="2641"/>
                </a:lnTo>
                <a:lnTo>
                  <a:pt x="13874" y="2646"/>
                </a:lnTo>
                <a:lnTo>
                  <a:pt x="13883" y="2652"/>
                </a:lnTo>
                <a:lnTo>
                  <a:pt x="13892" y="2658"/>
                </a:lnTo>
                <a:lnTo>
                  <a:pt x="13902" y="2664"/>
                </a:lnTo>
                <a:lnTo>
                  <a:pt x="13912" y="2670"/>
                </a:lnTo>
                <a:lnTo>
                  <a:pt x="13921" y="2676"/>
                </a:lnTo>
                <a:close/>
                <a:moveTo>
                  <a:pt x="14028" y="2649"/>
                </a:moveTo>
                <a:lnTo>
                  <a:pt x="14045" y="2663"/>
                </a:lnTo>
                <a:lnTo>
                  <a:pt x="14063" y="2678"/>
                </a:lnTo>
                <a:lnTo>
                  <a:pt x="14083" y="2693"/>
                </a:lnTo>
                <a:lnTo>
                  <a:pt x="14101" y="2708"/>
                </a:lnTo>
                <a:lnTo>
                  <a:pt x="14119" y="2724"/>
                </a:lnTo>
                <a:lnTo>
                  <a:pt x="14137" y="2741"/>
                </a:lnTo>
                <a:lnTo>
                  <a:pt x="14156" y="2758"/>
                </a:lnTo>
                <a:lnTo>
                  <a:pt x="14172" y="2774"/>
                </a:lnTo>
                <a:lnTo>
                  <a:pt x="14186" y="2790"/>
                </a:lnTo>
                <a:lnTo>
                  <a:pt x="14199" y="2804"/>
                </a:lnTo>
                <a:lnTo>
                  <a:pt x="14209" y="2819"/>
                </a:lnTo>
                <a:lnTo>
                  <a:pt x="14218" y="2832"/>
                </a:lnTo>
                <a:lnTo>
                  <a:pt x="14223" y="2842"/>
                </a:lnTo>
                <a:lnTo>
                  <a:pt x="14227" y="2851"/>
                </a:lnTo>
                <a:lnTo>
                  <a:pt x="14227" y="2854"/>
                </a:lnTo>
                <a:lnTo>
                  <a:pt x="14225" y="2857"/>
                </a:lnTo>
                <a:lnTo>
                  <a:pt x="14224" y="2859"/>
                </a:lnTo>
                <a:lnTo>
                  <a:pt x="14222" y="2860"/>
                </a:lnTo>
                <a:lnTo>
                  <a:pt x="14210" y="2849"/>
                </a:lnTo>
                <a:lnTo>
                  <a:pt x="14199" y="2837"/>
                </a:lnTo>
                <a:lnTo>
                  <a:pt x="14187" y="2825"/>
                </a:lnTo>
                <a:lnTo>
                  <a:pt x="14175" y="2814"/>
                </a:lnTo>
                <a:lnTo>
                  <a:pt x="14164" y="2804"/>
                </a:lnTo>
                <a:lnTo>
                  <a:pt x="14153" y="2794"/>
                </a:lnTo>
                <a:lnTo>
                  <a:pt x="14143" y="2784"/>
                </a:lnTo>
                <a:lnTo>
                  <a:pt x="14133" y="2776"/>
                </a:lnTo>
                <a:lnTo>
                  <a:pt x="14122" y="2766"/>
                </a:lnTo>
                <a:lnTo>
                  <a:pt x="14113" y="2758"/>
                </a:lnTo>
                <a:lnTo>
                  <a:pt x="14103" y="2749"/>
                </a:lnTo>
                <a:lnTo>
                  <a:pt x="14093" y="2742"/>
                </a:lnTo>
                <a:lnTo>
                  <a:pt x="14084" y="2734"/>
                </a:lnTo>
                <a:lnTo>
                  <a:pt x="14075" y="2727"/>
                </a:lnTo>
                <a:lnTo>
                  <a:pt x="14065" y="2719"/>
                </a:lnTo>
                <a:lnTo>
                  <a:pt x="14057" y="2713"/>
                </a:lnTo>
                <a:lnTo>
                  <a:pt x="14022" y="2685"/>
                </a:lnTo>
                <a:lnTo>
                  <a:pt x="13988" y="2660"/>
                </a:lnTo>
                <a:lnTo>
                  <a:pt x="13955" y="2638"/>
                </a:lnTo>
                <a:lnTo>
                  <a:pt x="13918" y="2614"/>
                </a:lnTo>
                <a:lnTo>
                  <a:pt x="13929" y="2615"/>
                </a:lnTo>
                <a:lnTo>
                  <a:pt x="13943" y="2620"/>
                </a:lnTo>
                <a:lnTo>
                  <a:pt x="13958" y="2626"/>
                </a:lnTo>
                <a:lnTo>
                  <a:pt x="13975" y="2632"/>
                </a:lnTo>
                <a:lnTo>
                  <a:pt x="13991" y="2639"/>
                </a:lnTo>
                <a:lnTo>
                  <a:pt x="14006" y="2645"/>
                </a:lnTo>
                <a:lnTo>
                  <a:pt x="14018" y="2648"/>
                </a:lnTo>
                <a:lnTo>
                  <a:pt x="14028" y="2649"/>
                </a:lnTo>
                <a:close/>
                <a:moveTo>
                  <a:pt x="14293" y="3056"/>
                </a:moveTo>
                <a:lnTo>
                  <a:pt x="14306" y="3077"/>
                </a:lnTo>
                <a:lnTo>
                  <a:pt x="14311" y="3089"/>
                </a:lnTo>
                <a:lnTo>
                  <a:pt x="14311" y="3092"/>
                </a:lnTo>
                <a:lnTo>
                  <a:pt x="14311" y="3093"/>
                </a:lnTo>
                <a:lnTo>
                  <a:pt x="14309" y="3093"/>
                </a:lnTo>
                <a:lnTo>
                  <a:pt x="14306" y="3092"/>
                </a:lnTo>
                <a:lnTo>
                  <a:pt x="14299" y="3086"/>
                </a:lnTo>
                <a:lnTo>
                  <a:pt x="14288" y="3079"/>
                </a:lnTo>
                <a:lnTo>
                  <a:pt x="14277" y="3071"/>
                </a:lnTo>
                <a:lnTo>
                  <a:pt x="14267" y="3065"/>
                </a:lnTo>
                <a:lnTo>
                  <a:pt x="14263" y="3063"/>
                </a:lnTo>
                <a:lnTo>
                  <a:pt x="14259" y="3061"/>
                </a:lnTo>
                <a:lnTo>
                  <a:pt x="14256" y="3061"/>
                </a:lnTo>
                <a:lnTo>
                  <a:pt x="14253" y="3062"/>
                </a:lnTo>
                <a:lnTo>
                  <a:pt x="14252" y="3065"/>
                </a:lnTo>
                <a:lnTo>
                  <a:pt x="14252" y="3069"/>
                </a:lnTo>
                <a:lnTo>
                  <a:pt x="14253" y="3076"/>
                </a:lnTo>
                <a:lnTo>
                  <a:pt x="14257" y="3083"/>
                </a:lnTo>
                <a:lnTo>
                  <a:pt x="14266" y="3108"/>
                </a:lnTo>
                <a:lnTo>
                  <a:pt x="14282" y="3143"/>
                </a:lnTo>
                <a:lnTo>
                  <a:pt x="14258" y="3108"/>
                </a:lnTo>
                <a:lnTo>
                  <a:pt x="14237" y="3080"/>
                </a:lnTo>
                <a:lnTo>
                  <a:pt x="14223" y="3059"/>
                </a:lnTo>
                <a:lnTo>
                  <a:pt x="14214" y="3043"/>
                </a:lnTo>
                <a:lnTo>
                  <a:pt x="14210" y="3036"/>
                </a:lnTo>
                <a:lnTo>
                  <a:pt x="14208" y="3032"/>
                </a:lnTo>
                <a:lnTo>
                  <a:pt x="14207" y="3028"/>
                </a:lnTo>
                <a:lnTo>
                  <a:pt x="14207" y="3023"/>
                </a:lnTo>
                <a:lnTo>
                  <a:pt x="14208" y="3021"/>
                </a:lnTo>
                <a:lnTo>
                  <a:pt x="14209" y="3019"/>
                </a:lnTo>
                <a:lnTo>
                  <a:pt x="14211" y="3017"/>
                </a:lnTo>
                <a:lnTo>
                  <a:pt x="14215" y="3016"/>
                </a:lnTo>
                <a:lnTo>
                  <a:pt x="14228" y="3014"/>
                </a:lnTo>
                <a:lnTo>
                  <a:pt x="14240" y="3011"/>
                </a:lnTo>
                <a:lnTo>
                  <a:pt x="14243" y="3010"/>
                </a:lnTo>
                <a:lnTo>
                  <a:pt x="14245" y="3008"/>
                </a:lnTo>
                <a:lnTo>
                  <a:pt x="14246" y="3006"/>
                </a:lnTo>
                <a:lnTo>
                  <a:pt x="14246" y="3004"/>
                </a:lnTo>
                <a:lnTo>
                  <a:pt x="14246" y="3000"/>
                </a:lnTo>
                <a:lnTo>
                  <a:pt x="14244" y="2995"/>
                </a:lnTo>
                <a:lnTo>
                  <a:pt x="14242" y="2991"/>
                </a:lnTo>
                <a:lnTo>
                  <a:pt x="14237" y="2985"/>
                </a:lnTo>
                <a:lnTo>
                  <a:pt x="14256" y="3006"/>
                </a:lnTo>
                <a:lnTo>
                  <a:pt x="14272" y="3025"/>
                </a:lnTo>
                <a:lnTo>
                  <a:pt x="14283" y="3043"/>
                </a:lnTo>
                <a:lnTo>
                  <a:pt x="14293" y="3056"/>
                </a:lnTo>
                <a:close/>
                <a:moveTo>
                  <a:pt x="10593" y="3662"/>
                </a:moveTo>
                <a:lnTo>
                  <a:pt x="10591" y="3661"/>
                </a:lnTo>
                <a:lnTo>
                  <a:pt x="10588" y="3659"/>
                </a:lnTo>
                <a:lnTo>
                  <a:pt x="10583" y="3658"/>
                </a:lnTo>
                <a:lnTo>
                  <a:pt x="10579" y="3658"/>
                </a:lnTo>
                <a:lnTo>
                  <a:pt x="10577" y="3658"/>
                </a:lnTo>
                <a:lnTo>
                  <a:pt x="10589" y="3656"/>
                </a:lnTo>
                <a:lnTo>
                  <a:pt x="10599" y="3653"/>
                </a:lnTo>
                <a:lnTo>
                  <a:pt x="10596" y="3657"/>
                </a:lnTo>
                <a:lnTo>
                  <a:pt x="10593" y="3662"/>
                </a:lnTo>
                <a:close/>
                <a:moveTo>
                  <a:pt x="10914" y="3776"/>
                </a:moveTo>
                <a:lnTo>
                  <a:pt x="10913" y="3779"/>
                </a:lnTo>
                <a:lnTo>
                  <a:pt x="10911" y="3783"/>
                </a:lnTo>
                <a:lnTo>
                  <a:pt x="10907" y="3786"/>
                </a:lnTo>
                <a:lnTo>
                  <a:pt x="10901" y="3789"/>
                </a:lnTo>
                <a:lnTo>
                  <a:pt x="10888" y="3794"/>
                </a:lnTo>
                <a:lnTo>
                  <a:pt x="10873" y="3799"/>
                </a:lnTo>
                <a:lnTo>
                  <a:pt x="10857" y="3803"/>
                </a:lnTo>
                <a:lnTo>
                  <a:pt x="10843" y="3808"/>
                </a:lnTo>
                <a:lnTo>
                  <a:pt x="10837" y="3810"/>
                </a:lnTo>
                <a:lnTo>
                  <a:pt x="10831" y="3814"/>
                </a:lnTo>
                <a:lnTo>
                  <a:pt x="10827" y="3817"/>
                </a:lnTo>
                <a:lnTo>
                  <a:pt x="10824" y="3820"/>
                </a:lnTo>
                <a:lnTo>
                  <a:pt x="10815" y="3819"/>
                </a:lnTo>
                <a:lnTo>
                  <a:pt x="10810" y="3817"/>
                </a:lnTo>
                <a:lnTo>
                  <a:pt x="10808" y="3816"/>
                </a:lnTo>
                <a:lnTo>
                  <a:pt x="10807" y="3815"/>
                </a:lnTo>
                <a:lnTo>
                  <a:pt x="10806" y="3814"/>
                </a:lnTo>
                <a:lnTo>
                  <a:pt x="10806" y="3812"/>
                </a:lnTo>
                <a:lnTo>
                  <a:pt x="10808" y="3808"/>
                </a:lnTo>
                <a:lnTo>
                  <a:pt x="10811" y="3805"/>
                </a:lnTo>
                <a:lnTo>
                  <a:pt x="10816" y="3801"/>
                </a:lnTo>
                <a:lnTo>
                  <a:pt x="10824" y="3797"/>
                </a:lnTo>
                <a:lnTo>
                  <a:pt x="10831" y="3793"/>
                </a:lnTo>
                <a:lnTo>
                  <a:pt x="10841" y="3790"/>
                </a:lnTo>
                <a:lnTo>
                  <a:pt x="10852" y="3786"/>
                </a:lnTo>
                <a:lnTo>
                  <a:pt x="10864" y="3783"/>
                </a:lnTo>
                <a:lnTo>
                  <a:pt x="10877" y="3780"/>
                </a:lnTo>
                <a:lnTo>
                  <a:pt x="10888" y="3778"/>
                </a:lnTo>
                <a:lnTo>
                  <a:pt x="10901" y="3776"/>
                </a:lnTo>
                <a:lnTo>
                  <a:pt x="10914" y="3776"/>
                </a:lnTo>
                <a:close/>
                <a:moveTo>
                  <a:pt x="10804" y="3646"/>
                </a:moveTo>
                <a:lnTo>
                  <a:pt x="10814" y="3647"/>
                </a:lnTo>
                <a:lnTo>
                  <a:pt x="10823" y="3648"/>
                </a:lnTo>
                <a:lnTo>
                  <a:pt x="10833" y="3649"/>
                </a:lnTo>
                <a:lnTo>
                  <a:pt x="10844" y="3648"/>
                </a:lnTo>
                <a:lnTo>
                  <a:pt x="10857" y="3643"/>
                </a:lnTo>
                <a:lnTo>
                  <a:pt x="10868" y="3638"/>
                </a:lnTo>
                <a:lnTo>
                  <a:pt x="10872" y="3636"/>
                </a:lnTo>
                <a:lnTo>
                  <a:pt x="10877" y="3633"/>
                </a:lnTo>
                <a:lnTo>
                  <a:pt x="10879" y="3629"/>
                </a:lnTo>
                <a:lnTo>
                  <a:pt x="10881" y="3626"/>
                </a:lnTo>
                <a:lnTo>
                  <a:pt x="10888" y="3628"/>
                </a:lnTo>
                <a:lnTo>
                  <a:pt x="10894" y="3631"/>
                </a:lnTo>
                <a:lnTo>
                  <a:pt x="10895" y="3632"/>
                </a:lnTo>
                <a:lnTo>
                  <a:pt x="10895" y="3634"/>
                </a:lnTo>
                <a:lnTo>
                  <a:pt x="10895" y="3635"/>
                </a:lnTo>
                <a:lnTo>
                  <a:pt x="10894" y="3636"/>
                </a:lnTo>
                <a:lnTo>
                  <a:pt x="10889" y="3639"/>
                </a:lnTo>
                <a:lnTo>
                  <a:pt x="10884" y="3643"/>
                </a:lnTo>
                <a:lnTo>
                  <a:pt x="10877" y="3647"/>
                </a:lnTo>
                <a:lnTo>
                  <a:pt x="10867" y="3651"/>
                </a:lnTo>
                <a:lnTo>
                  <a:pt x="10845" y="3658"/>
                </a:lnTo>
                <a:lnTo>
                  <a:pt x="10824" y="3666"/>
                </a:lnTo>
                <a:lnTo>
                  <a:pt x="10805" y="3673"/>
                </a:lnTo>
                <a:lnTo>
                  <a:pt x="10791" y="3679"/>
                </a:lnTo>
                <a:lnTo>
                  <a:pt x="10783" y="3680"/>
                </a:lnTo>
                <a:lnTo>
                  <a:pt x="10779" y="3680"/>
                </a:lnTo>
                <a:lnTo>
                  <a:pt x="10776" y="3679"/>
                </a:lnTo>
                <a:lnTo>
                  <a:pt x="10775" y="3678"/>
                </a:lnTo>
                <a:lnTo>
                  <a:pt x="10775" y="3676"/>
                </a:lnTo>
                <a:lnTo>
                  <a:pt x="10776" y="3673"/>
                </a:lnTo>
                <a:lnTo>
                  <a:pt x="10779" y="3671"/>
                </a:lnTo>
                <a:lnTo>
                  <a:pt x="10782" y="3668"/>
                </a:lnTo>
                <a:lnTo>
                  <a:pt x="10790" y="3662"/>
                </a:lnTo>
                <a:lnTo>
                  <a:pt x="10797" y="3656"/>
                </a:lnTo>
                <a:lnTo>
                  <a:pt x="10800" y="3653"/>
                </a:lnTo>
                <a:lnTo>
                  <a:pt x="10802" y="3651"/>
                </a:lnTo>
                <a:lnTo>
                  <a:pt x="10804" y="3648"/>
                </a:lnTo>
                <a:lnTo>
                  <a:pt x="10804" y="3646"/>
                </a:lnTo>
                <a:close/>
                <a:moveTo>
                  <a:pt x="9953" y="4055"/>
                </a:moveTo>
                <a:lnTo>
                  <a:pt x="9952" y="4057"/>
                </a:lnTo>
                <a:lnTo>
                  <a:pt x="9950" y="4059"/>
                </a:lnTo>
                <a:lnTo>
                  <a:pt x="9945" y="4059"/>
                </a:lnTo>
                <a:lnTo>
                  <a:pt x="9941" y="4059"/>
                </a:lnTo>
                <a:lnTo>
                  <a:pt x="9946" y="4057"/>
                </a:lnTo>
                <a:lnTo>
                  <a:pt x="9953" y="4055"/>
                </a:lnTo>
                <a:close/>
                <a:moveTo>
                  <a:pt x="11006" y="3839"/>
                </a:moveTo>
                <a:lnTo>
                  <a:pt x="11014" y="3835"/>
                </a:lnTo>
                <a:lnTo>
                  <a:pt x="11024" y="3832"/>
                </a:lnTo>
                <a:lnTo>
                  <a:pt x="11036" y="3829"/>
                </a:lnTo>
                <a:lnTo>
                  <a:pt x="11047" y="3827"/>
                </a:lnTo>
                <a:lnTo>
                  <a:pt x="11038" y="3830"/>
                </a:lnTo>
                <a:lnTo>
                  <a:pt x="11027" y="3833"/>
                </a:lnTo>
                <a:lnTo>
                  <a:pt x="11016" y="3836"/>
                </a:lnTo>
                <a:lnTo>
                  <a:pt x="11006" y="3839"/>
                </a:lnTo>
                <a:close/>
                <a:moveTo>
                  <a:pt x="13442" y="4908"/>
                </a:moveTo>
                <a:lnTo>
                  <a:pt x="13440" y="4904"/>
                </a:lnTo>
                <a:lnTo>
                  <a:pt x="13439" y="4900"/>
                </a:lnTo>
                <a:lnTo>
                  <a:pt x="13440" y="4895"/>
                </a:lnTo>
                <a:lnTo>
                  <a:pt x="13442" y="4891"/>
                </a:lnTo>
                <a:lnTo>
                  <a:pt x="13450" y="4880"/>
                </a:lnTo>
                <a:lnTo>
                  <a:pt x="13460" y="4871"/>
                </a:lnTo>
                <a:lnTo>
                  <a:pt x="13492" y="4864"/>
                </a:lnTo>
                <a:lnTo>
                  <a:pt x="13523" y="4858"/>
                </a:lnTo>
                <a:lnTo>
                  <a:pt x="13555" y="4851"/>
                </a:lnTo>
                <a:lnTo>
                  <a:pt x="13586" y="4844"/>
                </a:lnTo>
                <a:lnTo>
                  <a:pt x="13618" y="4838"/>
                </a:lnTo>
                <a:lnTo>
                  <a:pt x="13650" y="4831"/>
                </a:lnTo>
                <a:lnTo>
                  <a:pt x="13682" y="4825"/>
                </a:lnTo>
                <a:lnTo>
                  <a:pt x="13714" y="4818"/>
                </a:lnTo>
                <a:lnTo>
                  <a:pt x="13739" y="4813"/>
                </a:lnTo>
                <a:lnTo>
                  <a:pt x="13762" y="4808"/>
                </a:lnTo>
                <a:lnTo>
                  <a:pt x="13787" y="4801"/>
                </a:lnTo>
                <a:lnTo>
                  <a:pt x="13811" y="4796"/>
                </a:lnTo>
                <a:lnTo>
                  <a:pt x="13834" y="4789"/>
                </a:lnTo>
                <a:lnTo>
                  <a:pt x="13858" y="4783"/>
                </a:lnTo>
                <a:lnTo>
                  <a:pt x="13881" y="4777"/>
                </a:lnTo>
                <a:lnTo>
                  <a:pt x="13903" y="4770"/>
                </a:lnTo>
                <a:lnTo>
                  <a:pt x="13933" y="4775"/>
                </a:lnTo>
                <a:lnTo>
                  <a:pt x="13963" y="4780"/>
                </a:lnTo>
                <a:lnTo>
                  <a:pt x="13994" y="4785"/>
                </a:lnTo>
                <a:lnTo>
                  <a:pt x="14026" y="4789"/>
                </a:lnTo>
                <a:lnTo>
                  <a:pt x="14058" y="4794"/>
                </a:lnTo>
                <a:lnTo>
                  <a:pt x="14092" y="4797"/>
                </a:lnTo>
                <a:lnTo>
                  <a:pt x="14127" y="4800"/>
                </a:lnTo>
                <a:lnTo>
                  <a:pt x="14163" y="4802"/>
                </a:lnTo>
                <a:lnTo>
                  <a:pt x="14102" y="4808"/>
                </a:lnTo>
                <a:lnTo>
                  <a:pt x="14040" y="4815"/>
                </a:lnTo>
                <a:lnTo>
                  <a:pt x="13976" y="4823"/>
                </a:lnTo>
                <a:lnTo>
                  <a:pt x="13912" y="4832"/>
                </a:lnTo>
                <a:lnTo>
                  <a:pt x="13846" y="4842"/>
                </a:lnTo>
                <a:lnTo>
                  <a:pt x="13782" y="4853"/>
                </a:lnTo>
                <a:lnTo>
                  <a:pt x="13717" y="4863"/>
                </a:lnTo>
                <a:lnTo>
                  <a:pt x="13653" y="4873"/>
                </a:lnTo>
                <a:lnTo>
                  <a:pt x="13627" y="4877"/>
                </a:lnTo>
                <a:lnTo>
                  <a:pt x="13600" y="4881"/>
                </a:lnTo>
                <a:lnTo>
                  <a:pt x="13574" y="4886"/>
                </a:lnTo>
                <a:lnTo>
                  <a:pt x="13548" y="4890"/>
                </a:lnTo>
                <a:lnTo>
                  <a:pt x="13522" y="4894"/>
                </a:lnTo>
                <a:lnTo>
                  <a:pt x="13495" y="4900"/>
                </a:lnTo>
                <a:lnTo>
                  <a:pt x="13469" y="4904"/>
                </a:lnTo>
                <a:lnTo>
                  <a:pt x="13442" y="4908"/>
                </a:lnTo>
                <a:close/>
                <a:moveTo>
                  <a:pt x="13414" y="4900"/>
                </a:moveTo>
                <a:lnTo>
                  <a:pt x="13409" y="4906"/>
                </a:lnTo>
                <a:lnTo>
                  <a:pt x="13405" y="4915"/>
                </a:lnTo>
                <a:lnTo>
                  <a:pt x="13392" y="4917"/>
                </a:lnTo>
                <a:lnTo>
                  <a:pt x="13379" y="4919"/>
                </a:lnTo>
                <a:lnTo>
                  <a:pt x="13386" y="4915"/>
                </a:lnTo>
                <a:lnTo>
                  <a:pt x="13395" y="4910"/>
                </a:lnTo>
                <a:lnTo>
                  <a:pt x="13405" y="4905"/>
                </a:lnTo>
                <a:lnTo>
                  <a:pt x="13414" y="4900"/>
                </a:lnTo>
                <a:close/>
                <a:moveTo>
                  <a:pt x="1022" y="4901"/>
                </a:moveTo>
                <a:lnTo>
                  <a:pt x="1021" y="4901"/>
                </a:lnTo>
                <a:lnTo>
                  <a:pt x="1012" y="4894"/>
                </a:lnTo>
                <a:lnTo>
                  <a:pt x="1002" y="4887"/>
                </a:lnTo>
                <a:lnTo>
                  <a:pt x="990" y="4879"/>
                </a:lnTo>
                <a:lnTo>
                  <a:pt x="977" y="4870"/>
                </a:lnTo>
                <a:lnTo>
                  <a:pt x="980" y="4872"/>
                </a:lnTo>
                <a:lnTo>
                  <a:pt x="990" y="4878"/>
                </a:lnTo>
                <a:lnTo>
                  <a:pt x="1004" y="4888"/>
                </a:lnTo>
                <a:lnTo>
                  <a:pt x="1022" y="4901"/>
                </a:lnTo>
                <a:close/>
                <a:moveTo>
                  <a:pt x="10383" y="2776"/>
                </a:moveTo>
                <a:lnTo>
                  <a:pt x="10395" y="2772"/>
                </a:lnTo>
                <a:lnTo>
                  <a:pt x="10406" y="2766"/>
                </a:lnTo>
                <a:lnTo>
                  <a:pt x="10411" y="2769"/>
                </a:lnTo>
                <a:lnTo>
                  <a:pt x="10417" y="2772"/>
                </a:lnTo>
                <a:lnTo>
                  <a:pt x="10408" y="2773"/>
                </a:lnTo>
                <a:lnTo>
                  <a:pt x="10401" y="2774"/>
                </a:lnTo>
                <a:lnTo>
                  <a:pt x="10392" y="2775"/>
                </a:lnTo>
                <a:lnTo>
                  <a:pt x="10383" y="2776"/>
                </a:lnTo>
                <a:close/>
                <a:moveTo>
                  <a:pt x="11039" y="3516"/>
                </a:moveTo>
                <a:lnTo>
                  <a:pt x="11038" y="3514"/>
                </a:lnTo>
                <a:lnTo>
                  <a:pt x="11038" y="3512"/>
                </a:lnTo>
                <a:lnTo>
                  <a:pt x="11045" y="3512"/>
                </a:lnTo>
                <a:lnTo>
                  <a:pt x="11051" y="3513"/>
                </a:lnTo>
                <a:lnTo>
                  <a:pt x="11044" y="3515"/>
                </a:lnTo>
                <a:lnTo>
                  <a:pt x="11039" y="3516"/>
                </a:lnTo>
                <a:close/>
                <a:moveTo>
                  <a:pt x="10587" y="3735"/>
                </a:moveTo>
                <a:lnTo>
                  <a:pt x="10598" y="3731"/>
                </a:lnTo>
                <a:lnTo>
                  <a:pt x="10610" y="3726"/>
                </a:lnTo>
                <a:lnTo>
                  <a:pt x="10623" y="3722"/>
                </a:lnTo>
                <a:lnTo>
                  <a:pt x="10632" y="3716"/>
                </a:lnTo>
                <a:lnTo>
                  <a:pt x="10634" y="3713"/>
                </a:lnTo>
                <a:lnTo>
                  <a:pt x="10635" y="3711"/>
                </a:lnTo>
                <a:lnTo>
                  <a:pt x="10635" y="3709"/>
                </a:lnTo>
                <a:lnTo>
                  <a:pt x="10633" y="3708"/>
                </a:lnTo>
                <a:lnTo>
                  <a:pt x="10627" y="3707"/>
                </a:lnTo>
                <a:lnTo>
                  <a:pt x="10621" y="3706"/>
                </a:lnTo>
                <a:lnTo>
                  <a:pt x="10628" y="3704"/>
                </a:lnTo>
                <a:lnTo>
                  <a:pt x="10636" y="3703"/>
                </a:lnTo>
                <a:lnTo>
                  <a:pt x="10645" y="3702"/>
                </a:lnTo>
                <a:lnTo>
                  <a:pt x="10654" y="3700"/>
                </a:lnTo>
                <a:lnTo>
                  <a:pt x="10651" y="3706"/>
                </a:lnTo>
                <a:lnTo>
                  <a:pt x="10647" y="3711"/>
                </a:lnTo>
                <a:lnTo>
                  <a:pt x="10640" y="3715"/>
                </a:lnTo>
                <a:lnTo>
                  <a:pt x="10632" y="3720"/>
                </a:lnTo>
                <a:lnTo>
                  <a:pt x="10623" y="3725"/>
                </a:lnTo>
                <a:lnTo>
                  <a:pt x="10611" y="3728"/>
                </a:lnTo>
                <a:lnTo>
                  <a:pt x="10599" y="3732"/>
                </a:lnTo>
                <a:lnTo>
                  <a:pt x="10587" y="3735"/>
                </a:lnTo>
                <a:close/>
                <a:moveTo>
                  <a:pt x="10385" y="3768"/>
                </a:moveTo>
                <a:lnTo>
                  <a:pt x="10386" y="3764"/>
                </a:lnTo>
                <a:lnTo>
                  <a:pt x="10387" y="3762"/>
                </a:lnTo>
                <a:lnTo>
                  <a:pt x="10388" y="3760"/>
                </a:lnTo>
                <a:lnTo>
                  <a:pt x="10390" y="3758"/>
                </a:lnTo>
                <a:lnTo>
                  <a:pt x="10395" y="3755"/>
                </a:lnTo>
                <a:lnTo>
                  <a:pt x="10403" y="3753"/>
                </a:lnTo>
                <a:lnTo>
                  <a:pt x="10420" y="3748"/>
                </a:lnTo>
                <a:lnTo>
                  <a:pt x="10439" y="3746"/>
                </a:lnTo>
                <a:lnTo>
                  <a:pt x="10460" y="3743"/>
                </a:lnTo>
                <a:lnTo>
                  <a:pt x="10477" y="3738"/>
                </a:lnTo>
                <a:lnTo>
                  <a:pt x="10483" y="3734"/>
                </a:lnTo>
                <a:lnTo>
                  <a:pt x="10490" y="3730"/>
                </a:lnTo>
                <a:lnTo>
                  <a:pt x="10492" y="3727"/>
                </a:lnTo>
                <a:lnTo>
                  <a:pt x="10493" y="3725"/>
                </a:lnTo>
                <a:lnTo>
                  <a:pt x="10494" y="3722"/>
                </a:lnTo>
                <a:lnTo>
                  <a:pt x="10495" y="3718"/>
                </a:lnTo>
                <a:lnTo>
                  <a:pt x="10521" y="3719"/>
                </a:lnTo>
                <a:lnTo>
                  <a:pt x="10540" y="3719"/>
                </a:lnTo>
                <a:lnTo>
                  <a:pt x="10558" y="3718"/>
                </a:lnTo>
                <a:lnTo>
                  <a:pt x="10578" y="3714"/>
                </a:lnTo>
                <a:lnTo>
                  <a:pt x="10551" y="3725"/>
                </a:lnTo>
                <a:lnTo>
                  <a:pt x="10525" y="3734"/>
                </a:lnTo>
                <a:lnTo>
                  <a:pt x="10499" y="3745"/>
                </a:lnTo>
                <a:lnTo>
                  <a:pt x="10475" y="3755"/>
                </a:lnTo>
                <a:lnTo>
                  <a:pt x="10449" y="3759"/>
                </a:lnTo>
                <a:lnTo>
                  <a:pt x="10424" y="3761"/>
                </a:lnTo>
                <a:lnTo>
                  <a:pt x="10403" y="3764"/>
                </a:lnTo>
                <a:lnTo>
                  <a:pt x="10385" y="3768"/>
                </a:lnTo>
                <a:close/>
                <a:moveTo>
                  <a:pt x="9480" y="4064"/>
                </a:moveTo>
                <a:lnTo>
                  <a:pt x="9454" y="4065"/>
                </a:lnTo>
                <a:lnTo>
                  <a:pt x="9425" y="4066"/>
                </a:lnTo>
                <a:lnTo>
                  <a:pt x="9393" y="4068"/>
                </a:lnTo>
                <a:lnTo>
                  <a:pt x="9358" y="4071"/>
                </a:lnTo>
                <a:lnTo>
                  <a:pt x="9369" y="4066"/>
                </a:lnTo>
                <a:lnTo>
                  <a:pt x="9379" y="4063"/>
                </a:lnTo>
                <a:lnTo>
                  <a:pt x="9390" y="4059"/>
                </a:lnTo>
                <a:lnTo>
                  <a:pt x="9399" y="4055"/>
                </a:lnTo>
                <a:lnTo>
                  <a:pt x="9434" y="4047"/>
                </a:lnTo>
                <a:lnTo>
                  <a:pt x="9469" y="4042"/>
                </a:lnTo>
                <a:lnTo>
                  <a:pt x="9486" y="4040"/>
                </a:lnTo>
                <a:lnTo>
                  <a:pt x="9504" y="4039"/>
                </a:lnTo>
                <a:lnTo>
                  <a:pt x="9520" y="4040"/>
                </a:lnTo>
                <a:lnTo>
                  <a:pt x="9535" y="4041"/>
                </a:lnTo>
                <a:lnTo>
                  <a:pt x="9530" y="4045"/>
                </a:lnTo>
                <a:lnTo>
                  <a:pt x="9527" y="4048"/>
                </a:lnTo>
                <a:lnTo>
                  <a:pt x="9515" y="4053"/>
                </a:lnTo>
                <a:lnTo>
                  <a:pt x="9504" y="4057"/>
                </a:lnTo>
                <a:lnTo>
                  <a:pt x="9492" y="4060"/>
                </a:lnTo>
                <a:lnTo>
                  <a:pt x="9480" y="4064"/>
                </a:lnTo>
                <a:close/>
                <a:moveTo>
                  <a:pt x="9714" y="4164"/>
                </a:moveTo>
                <a:lnTo>
                  <a:pt x="9714" y="4164"/>
                </a:lnTo>
                <a:lnTo>
                  <a:pt x="9714" y="4164"/>
                </a:lnTo>
                <a:lnTo>
                  <a:pt x="9707" y="4166"/>
                </a:lnTo>
                <a:lnTo>
                  <a:pt x="9698" y="4168"/>
                </a:lnTo>
                <a:lnTo>
                  <a:pt x="9695" y="4168"/>
                </a:lnTo>
                <a:lnTo>
                  <a:pt x="9693" y="4168"/>
                </a:lnTo>
                <a:lnTo>
                  <a:pt x="9703" y="4166"/>
                </a:lnTo>
                <a:lnTo>
                  <a:pt x="9714" y="4164"/>
                </a:lnTo>
                <a:close/>
                <a:moveTo>
                  <a:pt x="1610" y="4652"/>
                </a:moveTo>
                <a:lnTo>
                  <a:pt x="1618" y="4668"/>
                </a:lnTo>
                <a:lnTo>
                  <a:pt x="1624" y="4681"/>
                </a:lnTo>
                <a:lnTo>
                  <a:pt x="1611" y="4675"/>
                </a:lnTo>
                <a:lnTo>
                  <a:pt x="1598" y="4668"/>
                </a:lnTo>
                <a:lnTo>
                  <a:pt x="1585" y="4663"/>
                </a:lnTo>
                <a:lnTo>
                  <a:pt x="1572" y="4657"/>
                </a:lnTo>
                <a:lnTo>
                  <a:pt x="1582" y="4655"/>
                </a:lnTo>
                <a:lnTo>
                  <a:pt x="1591" y="4654"/>
                </a:lnTo>
                <a:lnTo>
                  <a:pt x="1600" y="4653"/>
                </a:lnTo>
                <a:lnTo>
                  <a:pt x="1610" y="4652"/>
                </a:lnTo>
                <a:close/>
                <a:moveTo>
                  <a:pt x="1451" y="4607"/>
                </a:moveTo>
                <a:lnTo>
                  <a:pt x="1459" y="4606"/>
                </a:lnTo>
                <a:lnTo>
                  <a:pt x="1466" y="4604"/>
                </a:lnTo>
                <a:lnTo>
                  <a:pt x="1480" y="4606"/>
                </a:lnTo>
                <a:lnTo>
                  <a:pt x="1493" y="4608"/>
                </a:lnTo>
                <a:lnTo>
                  <a:pt x="1480" y="4609"/>
                </a:lnTo>
                <a:lnTo>
                  <a:pt x="1466" y="4613"/>
                </a:lnTo>
                <a:lnTo>
                  <a:pt x="1459" y="4609"/>
                </a:lnTo>
                <a:lnTo>
                  <a:pt x="1451" y="4607"/>
                </a:lnTo>
                <a:close/>
                <a:moveTo>
                  <a:pt x="9090" y="3136"/>
                </a:moveTo>
                <a:lnTo>
                  <a:pt x="9081" y="3136"/>
                </a:lnTo>
                <a:lnTo>
                  <a:pt x="9072" y="3136"/>
                </a:lnTo>
                <a:lnTo>
                  <a:pt x="9081" y="3134"/>
                </a:lnTo>
                <a:lnTo>
                  <a:pt x="9091" y="3131"/>
                </a:lnTo>
                <a:lnTo>
                  <a:pt x="9090" y="3134"/>
                </a:lnTo>
                <a:lnTo>
                  <a:pt x="9090" y="3136"/>
                </a:lnTo>
                <a:close/>
                <a:moveTo>
                  <a:pt x="9394" y="3095"/>
                </a:moveTo>
                <a:lnTo>
                  <a:pt x="9386" y="3094"/>
                </a:lnTo>
                <a:lnTo>
                  <a:pt x="9377" y="3092"/>
                </a:lnTo>
                <a:lnTo>
                  <a:pt x="9366" y="3089"/>
                </a:lnTo>
                <a:lnTo>
                  <a:pt x="9354" y="3086"/>
                </a:lnTo>
                <a:lnTo>
                  <a:pt x="9366" y="3085"/>
                </a:lnTo>
                <a:lnTo>
                  <a:pt x="9378" y="3084"/>
                </a:lnTo>
                <a:lnTo>
                  <a:pt x="9389" y="3083"/>
                </a:lnTo>
                <a:lnTo>
                  <a:pt x="9400" y="3082"/>
                </a:lnTo>
                <a:lnTo>
                  <a:pt x="9398" y="3088"/>
                </a:lnTo>
                <a:lnTo>
                  <a:pt x="9394" y="3095"/>
                </a:lnTo>
                <a:close/>
                <a:moveTo>
                  <a:pt x="10862" y="3367"/>
                </a:moveTo>
                <a:lnTo>
                  <a:pt x="10870" y="3373"/>
                </a:lnTo>
                <a:lnTo>
                  <a:pt x="10876" y="3380"/>
                </a:lnTo>
                <a:lnTo>
                  <a:pt x="10878" y="3382"/>
                </a:lnTo>
                <a:lnTo>
                  <a:pt x="10878" y="3385"/>
                </a:lnTo>
                <a:lnTo>
                  <a:pt x="10878" y="3387"/>
                </a:lnTo>
                <a:lnTo>
                  <a:pt x="10876" y="3390"/>
                </a:lnTo>
                <a:lnTo>
                  <a:pt x="10873" y="3392"/>
                </a:lnTo>
                <a:lnTo>
                  <a:pt x="10869" y="3394"/>
                </a:lnTo>
                <a:lnTo>
                  <a:pt x="10863" y="3396"/>
                </a:lnTo>
                <a:lnTo>
                  <a:pt x="10856" y="3398"/>
                </a:lnTo>
                <a:lnTo>
                  <a:pt x="10836" y="3402"/>
                </a:lnTo>
                <a:lnTo>
                  <a:pt x="10809" y="3407"/>
                </a:lnTo>
                <a:lnTo>
                  <a:pt x="10811" y="3400"/>
                </a:lnTo>
                <a:lnTo>
                  <a:pt x="10812" y="3395"/>
                </a:lnTo>
                <a:lnTo>
                  <a:pt x="10814" y="3388"/>
                </a:lnTo>
                <a:lnTo>
                  <a:pt x="10818" y="3383"/>
                </a:lnTo>
                <a:lnTo>
                  <a:pt x="10820" y="3381"/>
                </a:lnTo>
                <a:lnTo>
                  <a:pt x="10823" y="3378"/>
                </a:lnTo>
                <a:lnTo>
                  <a:pt x="10827" y="3376"/>
                </a:lnTo>
                <a:lnTo>
                  <a:pt x="10833" y="3373"/>
                </a:lnTo>
                <a:lnTo>
                  <a:pt x="10844" y="3370"/>
                </a:lnTo>
                <a:lnTo>
                  <a:pt x="10862" y="3367"/>
                </a:lnTo>
                <a:close/>
                <a:moveTo>
                  <a:pt x="9291" y="4075"/>
                </a:moveTo>
                <a:lnTo>
                  <a:pt x="9292" y="4071"/>
                </a:lnTo>
                <a:lnTo>
                  <a:pt x="9295" y="4068"/>
                </a:lnTo>
                <a:lnTo>
                  <a:pt x="9298" y="4064"/>
                </a:lnTo>
                <a:lnTo>
                  <a:pt x="9303" y="4061"/>
                </a:lnTo>
                <a:lnTo>
                  <a:pt x="9312" y="4055"/>
                </a:lnTo>
                <a:lnTo>
                  <a:pt x="9320" y="4049"/>
                </a:lnTo>
                <a:lnTo>
                  <a:pt x="9323" y="4047"/>
                </a:lnTo>
                <a:lnTo>
                  <a:pt x="9324" y="4046"/>
                </a:lnTo>
                <a:lnTo>
                  <a:pt x="9324" y="4045"/>
                </a:lnTo>
                <a:lnTo>
                  <a:pt x="9322" y="4044"/>
                </a:lnTo>
                <a:lnTo>
                  <a:pt x="9311" y="4045"/>
                </a:lnTo>
                <a:lnTo>
                  <a:pt x="9289" y="4048"/>
                </a:lnTo>
                <a:lnTo>
                  <a:pt x="9293" y="4044"/>
                </a:lnTo>
                <a:lnTo>
                  <a:pt x="9296" y="4040"/>
                </a:lnTo>
                <a:lnTo>
                  <a:pt x="9299" y="4035"/>
                </a:lnTo>
                <a:lnTo>
                  <a:pt x="9302" y="4031"/>
                </a:lnTo>
                <a:lnTo>
                  <a:pt x="9314" y="4027"/>
                </a:lnTo>
                <a:lnTo>
                  <a:pt x="9326" y="4023"/>
                </a:lnTo>
                <a:lnTo>
                  <a:pt x="9331" y="4023"/>
                </a:lnTo>
                <a:lnTo>
                  <a:pt x="9334" y="4021"/>
                </a:lnTo>
                <a:lnTo>
                  <a:pt x="9337" y="4020"/>
                </a:lnTo>
                <a:lnTo>
                  <a:pt x="9339" y="4018"/>
                </a:lnTo>
                <a:lnTo>
                  <a:pt x="9345" y="4016"/>
                </a:lnTo>
                <a:lnTo>
                  <a:pt x="9350" y="4015"/>
                </a:lnTo>
                <a:lnTo>
                  <a:pt x="9355" y="4016"/>
                </a:lnTo>
                <a:lnTo>
                  <a:pt x="9360" y="4018"/>
                </a:lnTo>
                <a:lnTo>
                  <a:pt x="9362" y="4021"/>
                </a:lnTo>
                <a:lnTo>
                  <a:pt x="9364" y="4025"/>
                </a:lnTo>
                <a:lnTo>
                  <a:pt x="9366" y="4033"/>
                </a:lnTo>
                <a:lnTo>
                  <a:pt x="9369" y="4041"/>
                </a:lnTo>
                <a:lnTo>
                  <a:pt x="9357" y="4043"/>
                </a:lnTo>
                <a:lnTo>
                  <a:pt x="9348" y="4045"/>
                </a:lnTo>
                <a:lnTo>
                  <a:pt x="9339" y="4048"/>
                </a:lnTo>
                <a:lnTo>
                  <a:pt x="9333" y="4051"/>
                </a:lnTo>
                <a:lnTo>
                  <a:pt x="9326" y="4055"/>
                </a:lnTo>
                <a:lnTo>
                  <a:pt x="9322" y="4058"/>
                </a:lnTo>
                <a:lnTo>
                  <a:pt x="9318" y="4061"/>
                </a:lnTo>
                <a:lnTo>
                  <a:pt x="9316" y="4064"/>
                </a:lnTo>
                <a:lnTo>
                  <a:pt x="9303" y="4070"/>
                </a:lnTo>
                <a:lnTo>
                  <a:pt x="9291" y="4075"/>
                </a:lnTo>
                <a:close/>
                <a:moveTo>
                  <a:pt x="9296" y="4129"/>
                </a:moveTo>
                <a:lnTo>
                  <a:pt x="9284" y="4125"/>
                </a:lnTo>
                <a:lnTo>
                  <a:pt x="9273" y="4123"/>
                </a:lnTo>
                <a:lnTo>
                  <a:pt x="9259" y="4121"/>
                </a:lnTo>
                <a:lnTo>
                  <a:pt x="9244" y="4119"/>
                </a:lnTo>
                <a:lnTo>
                  <a:pt x="9245" y="4119"/>
                </a:lnTo>
                <a:lnTo>
                  <a:pt x="9247" y="4118"/>
                </a:lnTo>
                <a:lnTo>
                  <a:pt x="9266" y="4120"/>
                </a:lnTo>
                <a:lnTo>
                  <a:pt x="9287" y="4120"/>
                </a:lnTo>
                <a:lnTo>
                  <a:pt x="9306" y="4120"/>
                </a:lnTo>
                <a:lnTo>
                  <a:pt x="9326" y="4118"/>
                </a:lnTo>
                <a:lnTo>
                  <a:pt x="9311" y="4123"/>
                </a:lnTo>
                <a:lnTo>
                  <a:pt x="9296" y="4129"/>
                </a:lnTo>
                <a:close/>
                <a:moveTo>
                  <a:pt x="1697" y="4647"/>
                </a:moveTo>
                <a:lnTo>
                  <a:pt x="1706" y="4642"/>
                </a:lnTo>
                <a:lnTo>
                  <a:pt x="1710" y="4637"/>
                </a:lnTo>
                <a:lnTo>
                  <a:pt x="1744" y="4640"/>
                </a:lnTo>
                <a:lnTo>
                  <a:pt x="1779" y="4645"/>
                </a:lnTo>
                <a:lnTo>
                  <a:pt x="1813" y="4648"/>
                </a:lnTo>
                <a:lnTo>
                  <a:pt x="1847" y="4652"/>
                </a:lnTo>
                <a:lnTo>
                  <a:pt x="1859" y="4657"/>
                </a:lnTo>
                <a:lnTo>
                  <a:pt x="1870" y="4662"/>
                </a:lnTo>
                <a:lnTo>
                  <a:pt x="1882" y="4667"/>
                </a:lnTo>
                <a:lnTo>
                  <a:pt x="1894" y="4672"/>
                </a:lnTo>
                <a:lnTo>
                  <a:pt x="1907" y="4677"/>
                </a:lnTo>
                <a:lnTo>
                  <a:pt x="1921" y="4682"/>
                </a:lnTo>
                <a:lnTo>
                  <a:pt x="1908" y="4685"/>
                </a:lnTo>
                <a:lnTo>
                  <a:pt x="1894" y="4690"/>
                </a:lnTo>
                <a:lnTo>
                  <a:pt x="1880" y="4694"/>
                </a:lnTo>
                <a:lnTo>
                  <a:pt x="1866" y="4698"/>
                </a:lnTo>
                <a:lnTo>
                  <a:pt x="1857" y="4697"/>
                </a:lnTo>
                <a:lnTo>
                  <a:pt x="1849" y="4697"/>
                </a:lnTo>
                <a:lnTo>
                  <a:pt x="1823" y="4695"/>
                </a:lnTo>
                <a:lnTo>
                  <a:pt x="1798" y="4694"/>
                </a:lnTo>
                <a:lnTo>
                  <a:pt x="1772" y="4694"/>
                </a:lnTo>
                <a:lnTo>
                  <a:pt x="1748" y="4693"/>
                </a:lnTo>
                <a:lnTo>
                  <a:pt x="1723" y="4693"/>
                </a:lnTo>
                <a:lnTo>
                  <a:pt x="1698" y="4693"/>
                </a:lnTo>
                <a:lnTo>
                  <a:pt x="1673" y="4693"/>
                </a:lnTo>
                <a:lnTo>
                  <a:pt x="1650" y="4693"/>
                </a:lnTo>
                <a:lnTo>
                  <a:pt x="1640" y="4689"/>
                </a:lnTo>
                <a:lnTo>
                  <a:pt x="1632" y="4684"/>
                </a:lnTo>
                <a:lnTo>
                  <a:pt x="1628" y="4676"/>
                </a:lnTo>
                <a:lnTo>
                  <a:pt x="1624" y="4668"/>
                </a:lnTo>
                <a:lnTo>
                  <a:pt x="1621" y="4660"/>
                </a:lnTo>
                <a:lnTo>
                  <a:pt x="1618" y="4651"/>
                </a:lnTo>
                <a:lnTo>
                  <a:pt x="1636" y="4649"/>
                </a:lnTo>
                <a:lnTo>
                  <a:pt x="1655" y="4648"/>
                </a:lnTo>
                <a:lnTo>
                  <a:pt x="1676" y="4647"/>
                </a:lnTo>
                <a:lnTo>
                  <a:pt x="1697" y="4647"/>
                </a:lnTo>
                <a:close/>
                <a:moveTo>
                  <a:pt x="1425" y="4598"/>
                </a:moveTo>
                <a:lnTo>
                  <a:pt x="1425" y="4598"/>
                </a:lnTo>
                <a:lnTo>
                  <a:pt x="1426" y="4598"/>
                </a:lnTo>
                <a:lnTo>
                  <a:pt x="1426" y="4599"/>
                </a:lnTo>
                <a:lnTo>
                  <a:pt x="1426" y="4599"/>
                </a:lnTo>
                <a:lnTo>
                  <a:pt x="1425" y="4599"/>
                </a:lnTo>
                <a:lnTo>
                  <a:pt x="1425" y="4598"/>
                </a:lnTo>
                <a:close/>
                <a:moveTo>
                  <a:pt x="9092" y="3521"/>
                </a:moveTo>
                <a:lnTo>
                  <a:pt x="9089" y="3522"/>
                </a:lnTo>
                <a:lnTo>
                  <a:pt x="9087" y="3523"/>
                </a:lnTo>
                <a:lnTo>
                  <a:pt x="9072" y="3523"/>
                </a:lnTo>
                <a:lnTo>
                  <a:pt x="9054" y="3525"/>
                </a:lnTo>
                <a:lnTo>
                  <a:pt x="9035" y="3528"/>
                </a:lnTo>
                <a:lnTo>
                  <a:pt x="9015" y="3532"/>
                </a:lnTo>
                <a:lnTo>
                  <a:pt x="9006" y="3502"/>
                </a:lnTo>
                <a:lnTo>
                  <a:pt x="9023" y="3500"/>
                </a:lnTo>
                <a:lnTo>
                  <a:pt x="9038" y="3500"/>
                </a:lnTo>
                <a:lnTo>
                  <a:pt x="9050" y="3501"/>
                </a:lnTo>
                <a:lnTo>
                  <a:pt x="9062" y="3503"/>
                </a:lnTo>
                <a:lnTo>
                  <a:pt x="9071" y="3507"/>
                </a:lnTo>
                <a:lnTo>
                  <a:pt x="9079" y="3511"/>
                </a:lnTo>
                <a:lnTo>
                  <a:pt x="9086" y="3516"/>
                </a:lnTo>
                <a:lnTo>
                  <a:pt x="9092" y="3521"/>
                </a:lnTo>
                <a:close/>
                <a:moveTo>
                  <a:pt x="9152" y="3496"/>
                </a:moveTo>
                <a:lnTo>
                  <a:pt x="9157" y="3492"/>
                </a:lnTo>
                <a:lnTo>
                  <a:pt x="9162" y="3488"/>
                </a:lnTo>
                <a:lnTo>
                  <a:pt x="9164" y="3486"/>
                </a:lnTo>
                <a:lnTo>
                  <a:pt x="9166" y="3484"/>
                </a:lnTo>
                <a:lnTo>
                  <a:pt x="9167" y="3482"/>
                </a:lnTo>
                <a:lnTo>
                  <a:pt x="9167" y="3480"/>
                </a:lnTo>
                <a:lnTo>
                  <a:pt x="9154" y="3482"/>
                </a:lnTo>
                <a:lnTo>
                  <a:pt x="9146" y="3484"/>
                </a:lnTo>
                <a:lnTo>
                  <a:pt x="9139" y="3486"/>
                </a:lnTo>
                <a:lnTo>
                  <a:pt x="9135" y="3489"/>
                </a:lnTo>
                <a:lnTo>
                  <a:pt x="9133" y="3492"/>
                </a:lnTo>
                <a:lnTo>
                  <a:pt x="9132" y="3497"/>
                </a:lnTo>
                <a:lnTo>
                  <a:pt x="9132" y="3500"/>
                </a:lnTo>
                <a:lnTo>
                  <a:pt x="9133" y="3504"/>
                </a:lnTo>
                <a:lnTo>
                  <a:pt x="9129" y="3505"/>
                </a:lnTo>
                <a:lnTo>
                  <a:pt x="9125" y="3507"/>
                </a:lnTo>
                <a:lnTo>
                  <a:pt x="9103" y="3503"/>
                </a:lnTo>
                <a:lnTo>
                  <a:pt x="9082" y="3498"/>
                </a:lnTo>
                <a:lnTo>
                  <a:pt x="9078" y="3497"/>
                </a:lnTo>
                <a:lnTo>
                  <a:pt x="9075" y="3495"/>
                </a:lnTo>
                <a:lnTo>
                  <a:pt x="9074" y="3493"/>
                </a:lnTo>
                <a:lnTo>
                  <a:pt x="9073" y="3491"/>
                </a:lnTo>
                <a:lnTo>
                  <a:pt x="9073" y="3489"/>
                </a:lnTo>
                <a:lnTo>
                  <a:pt x="9075" y="3486"/>
                </a:lnTo>
                <a:lnTo>
                  <a:pt x="9078" y="3483"/>
                </a:lnTo>
                <a:lnTo>
                  <a:pt x="9083" y="3480"/>
                </a:lnTo>
                <a:lnTo>
                  <a:pt x="9095" y="3481"/>
                </a:lnTo>
                <a:lnTo>
                  <a:pt x="9109" y="3481"/>
                </a:lnTo>
                <a:lnTo>
                  <a:pt x="9126" y="3478"/>
                </a:lnTo>
                <a:lnTo>
                  <a:pt x="9145" y="3476"/>
                </a:lnTo>
                <a:lnTo>
                  <a:pt x="9183" y="3469"/>
                </a:lnTo>
                <a:lnTo>
                  <a:pt x="9224" y="3461"/>
                </a:lnTo>
                <a:lnTo>
                  <a:pt x="9224" y="3463"/>
                </a:lnTo>
                <a:lnTo>
                  <a:pt x="9225" y="3467"/>
                </a:lnTo>
                <a:lnTo>
                  <a:pt x="9207" y="3474"/>
                </a:lnTo>
                <a:lnTo>
                  <a:pt x="9189" y="3482"/>
                </a:lnTo>
                <a:lnTo>
                  <a:pt x="9170" y="3488"/>
                </a:lnTo>
                <a:lnTo>
                  <a:pt x="9152" y="3496"/>
                </a:lnTo>
                <a:close/>
                <a:moveTo>
                  <a:pt x="9187" y="4117"/>
                </a:moveTo>
                <a:lnTo>
                  <a:pt x="9174" y="4117"/>
                </a:lnTo>
                <a:lnTo>
                  <a:pt x="9162" y="4118"/>
                </a:lnTo>
                <a:lnTo>
                  <a:pt x="9166" y="4114"/>
                </a:lnTo>
                <a:lnTo>
                  <a:pt x="9174" y="4109"/>
                </a:lnTo>
                <a:lnTo>
                  <a:pt x="9184" y="4106"/>
                </a:lnTo>
                <a:lnTo>
                  <a:pt x="9201" y="4103"/>
                </a:lnTo>
                <a:lnTo>
                  <a:pt x="9202" y="4107"/>
                </a:lnTo>
                <a:lnTo>
                  <a:pt x="9203" y="4110"/>
                </a:lnTo>
                <a:lnTo>
                  <a:pt x="9195" y="4114"/>
                </a:lnTo>
                <a:lnTo>
                  <a:pt x="9187" y="4117"/>
                </a:lnTo>
                <a:close/>
                <a:moveTo>
                  <a:pt x="8964" y="4252"/>
                </a:moveTo>
                <a:lnTo>
                  <a:pt x="8959" y="4250"/>
                </a:lnTo>
                <a:lnTo>
                  <a:pt x="8952" y="4249"/>
                </a:lnTo>
                <a:lnTo>
                  <a:pt x="8944" y="4247"/>
                </a:lnTo>
                <a:lnTo>
                  <a:pt x="8934" y="4247"/>
                </a:lnTo>
                <a:lnTo>
                  <a:pt x="8958" y="4237"/>
                </a:lnTo>
                <a:lnTo>
                  <a:pt x="8982" y="4226"/>
                </a:lnTo>
                <a:lnTo>
                  <a:pt x="9007" y="4215"/>
                </a:lnTo>
                <a:lnTo>
                  <a:pt x="9032" y="4206"/>
                </a:lnTo>
                <a:lnTo>
                  <a:pt x="9056" y="4195"/>
                </a:lnTo>
                <a:lnTo>
                  <a:pt x="9080" y="4184"/>
                </a:lnTo>
                <a:lnTo>
                  <a:pt x="9105" y="4174"/>
                </a:lnTo>
                <a:lnTo>
                  <a:pt x="9130" y="4164"/>
                </a:lnTo>
                <a:lnTo>
                  <a:pt x="9132" y="4164"/>
                </a:lnTo>
                <a:lnTo>
                  <a:pt x="9134" y="4164"/>
                </a:lnTo>
                <a:lnTo>
                  <a:pt x="9134" y="4163"/>
                </a:lnTo>
                <a:lnTo>
                  <a:pt x="9134" y="4162"/>
                </a:lnTo>
                <a:lnTo>
                  <a:pt x="9149" y="4155"/>
                </a:lnTo>
                <a:lnTo>
                  <a:pt x="9164" y="4149"/>
                </a:lnTo>
                <a:lnTo>
                  <a:pt x="9160" y="4153"/>
                </a:lnTo>
                <a:lnTo>
                  <a:pt x="9155" y="4157"/>
                </a:lnTo>
                <a:lnTo>
                  <a:pt x="9153" y="4160"/>
                </a:lnTo>
                <a:lnTo>
                  <a:pt x="9153" y="4163"/>
                </a:lnTo>
                <a:lnTo>
                  <a:pt x="9154" y="4166"/>
                </a:lnTo>
                <a:lnTo>
                  <a:pt x="9157" y="4169"/>
                </a:lnTo>
                <a:lnTo>
                  <a:pt x="9169" y="4167"/>
                </a:lnTo>
                <a:lnTo>
                  <a:pt x="9182" y="4164"/>
                </a:lnTo>
                <a:lnTo>
                  <a:pt x="9195" y="4162"/>
                </a:lnTo>
                <a:lnTo>
                  <a:pt x="9209" y="4160"/>
                </a:lnTo>
                <a:lnTo>
                  <a:pt x="9178" y="4171"/>
                </a:lnTo>
                <a:lnTo>
                  <a:pt x="9148" y="4182"/>
                </a:lnTo>
                <a:lnTo>
                  <a:pt x="9117" y="4194"/>
                </a:lnTo>
                <a:lnTo>
                  <a:pt x="9087" y="4206"/>
                </a:lnTo>
                <a:lnTo>
                  <a:pt x="9056" y="4216"/>
                </a:lnTo>
                <a:lnTo>
                  <a:pt x="9025" y="4228"/>
                </a:lnTo>
                <a:lnTo>
                  <a:pt x="8995" y="4240"/>
                </a:lnTo>
                <a:lnTo>
                  <a:pt x="8964" y="4252"/>
                </a:lnTo>
                <a:close/>
                <a:moveTo>
                  <a:pt x="1990" y="4706"/>
                </a:moveTo>
                <a:lnTo>
                  <a:pt x="1974" y="4705"/>
                </a:lnTo>
                <a:lnTo>
                  <a:pt x="1957" y="4704"/>
                </a:lnTo>
                <a:lnTo>
                  <a:pt x="1941" y="4703"/>
                </a:lnTo>
                <a:lnTo>
                  <a:pt x="1925" y="4702"/>
                </a:lnTo>
                <a:lnTo>
                  <a:pt x="1939" y="4698"/>
                </a:lnTo>
                <a:lnTo>
                  <a:pt x="1953" y="4694"/>
                </a:lnTo>
                <a:lnTo>
                  <a:pt x="1962" y="4697"/>
                </a:lnTo>
                <a:lnTo>
                  <a:pt x="1972" y="4700"/>
                </a:lnTo>
                <a:lnTo>
                  <a:pt x="1982" y="4704"/>
                </a:lnTo>
                <a:lnTo>
                  <a:pt x="1990" y="4706"/>
                </a:lnTo>
                <a:close/>
                <a:moveTo>
                  <a:pt x="6438" y="3945"/>
                </a:moveTo>
                <a:lnTo>
                  <a:pt x="6450" y="3941"/>
                </a:lnTo>
                <a:lnTo>
                  <a:pt x="6463" y="3938"/>
                </a:lnTo>
                <a:lnTo>
                  <a:pt x="6475" y="3934"/>
                </a:lnTo>
                <a:lnTo>
                  <a:pt x="6487" y="3930"/>
                </a:lnTo>
                <a:lnTo>
                  <a:pt x="6488" y="3939"/>
                </a:lnTo>
                <a:lnTo>
                  <a:pt x="6490" y="3948"/>
                </a:lnTo>
                <a:lnTo>
                  <a:pt x="6492" y="3952"/>
                </a:lnTo>
                <a:lnTo>
                  <a:pt x="6495" y="3955"/>
                </a:lnTo>
                <a:lnTo>
                  <a:pt x="6498" y="3958"/>
                </a:lnTo>
                <a:lnTo>
                  <a:pt x="6504" y="3961"/>
                </a:lnTo>
                <a:lnTo>
                  <a:pt x="6497" y="3963"/>
                </a:lnTo>
                <a:lnTo>
                  <a:pt x="6493" y="3963"/>
                </a:lnTo>
                <a:lnTo>
                  <a:pt x="6489" y="3961"/>
                </a:lnTo>
                <a:lnTo>
                  <a:pt x="6487" y="3959"/>
                </a:lnTo>
                <a:lnTo>
                  <a:pt x="6483" y="3955"/>
                </a:lnTo>
                <a:lnTo>
                  <a:pt x="6479" y="3951"/>
                </a:lnTo>
                <a:lnTo>
                  <a:pt x="6467" y="3953"/>
                </a:lnTo>
                <a:lnTo>
                  <a:pt x="6458" y="3956"/>
                </a:lnTo>
                <a:lnTo>
                  <a:pt x="6449" y="3959"/>
                </a:lnTo>
                <a:lnTo>
                  <a:pt x="6442" y="3963"/>
                </a:lnTo>
                <a:lnTo>
                  <a:pt x="6434" y="3966"/>
                </a:lnTo>
                <a:lnTo>
                  <a:pt x="6425" y="3969"/>
                </a:lnTo>
                <a:lnTo>
                  <a:pt x="6416" y="3971"/>
                </a:lnTo>
                <a:lnTo>
                  <a:pt x="6403" y="3973"/>
                </a:lnTo>
                <a:lnTo>
                  <a:pt x="6409" y="3967"/>
                </a:lnTo>
                <a:lnTo>
                  <a:pt x="6414" y="3961"/>
                </a:lnTo>
                <a:lnTo>
                  <a:pt x="6413" y="3959"/>
                </a:lnTo>
                <a:lnTo>
                  <a:pt x="6410" y="3958"/>
                </a:lnTo>
                <a:lnTo>
                  <a:pt x="6406" y="3958"/>
                </a:lnTo>
                <a:lnTo>
                  <a:pt x="6399" y="3959"/>
                </a:lnTo>
                <a:lnTo>
                  <a:pt x="6410" y="3955"/>
                </a:lnTo>
                <a:lnTo>
                  <a:pt x="6420" y="3951"/>
                </a:lnTo>
                <a:lnTo>
                  <a:pt x="6429" y="3948"/>
                </a:lnTo>
                <a:lnTo>
                  <a:pt x="6438" y="3945"/>
                </a:lnTo>
                <a:close/>
                <a:moveTo>
                  <a:pt x="6724" y="3819"/>
                </a:moveTo>
                <a:lnTo>
                  <a:pt x="6709" y="3822"/>
                </a:lnTo>
                <a:lnTo>
                  <a:pt x="6694" y="3827"/>
                </a:lnTo>
                <a:lnTo>
                  <a:pt x="6710" y="3821"/>
                </a:lnTo>
                <a:lnTo>
                  <a:pt x="6725" y="3816"/>
                </a:lnTo>
                <a:lnTo>
                  <a:pt x="6725" y="3817"/>
                </a:lnTo>
                <a:lnTo>
                  <a:pt x="6724" y="3819"/>
                </a:lnTo>
                <a:close/>
                <a:moveTo>
                  <a:pt x="6937" y="3738"/>
                </a:moveTo>
                <a:lnTo>
                  <a:pt x="6937" y="3742"/>
                </a:lnTo>
                <a:lnTo>
                  <a:pt x="6938" y="3747"/>
                </a:lnTo>
                <a:lnTo>
                  <a:pt x="6940" y="3753"/>
                </a:lnTo>
                <a:lnTo>
                  <a:pt x="6944" y="3758"/>
                </a:lnTo>
                <a:lnTo>
                  <a:pt x="6929" y="3760"/>
                </a:lnTo>
                <a:lnTo>
                  <a:pt x="6917" y="3762"/>
                </a:lnTo>
                <a:lnTo>
                  <a:pt x="6907" y="3764"/>
                </a:lnTo>
                <a:lnTo>
                  <a:pt x="6899" y="3768"/>
                </a:lnTo>
                <a:lnTo>
                  <a:pt x="6886" y="3773"/>
                </a:lnTo>
                <a:lnTo>
                  <a:pt x="6877" y="3780"/>
                </a:lnTo>
                <a:lnTo>
                  <a:pt x="6868" y="3783"/>
                </a:lnTo>
                <a:lnTo>
                  <a:pt x="6858" y="3785"/>
                </a:lnTo>
                <a:lnTo>
                  <a:pt x="6849" y="3787"/>
                </a:lnTo>
                <a:lnTo>
                  <a:pt x="6840" y="3789"/>
                </a:lnTo>
                <a:lnTo>
                  <a:pt x="6842" y="3786"/>
                </a:lnTo>
                <a:lnTo>
                  <a:pt x="6843" y="3782"/>
                </a:lnTo>
                <a:lnTo>
                  <a:pt x="6843" y="3778"/>
                </a:lnTo>
                <a:lnTo>
                  <a:pt x="6841" y="3775"/>
                </a:lnTo>
                <a:lnTo>
                  <a:pt x="6866" y="3765"/>
                </a:lnTo>
                <a:lnTo>
                  <a:pt x="6890" y="3756"/>
                </a:lnTo>
                <a:lnTo>
                  <a:pt x="6913" y="3747"/>
                </a:lnTo>
                <a:lnTo>
                  <a:pt x="6937" y="3738"/>
                </a:lnTo>
                <a:close/>
                <a:moveTo>
                  <a:pt x="7507" y="3818"/>
                </a:moveTo>
                <a:lnTo>
                  <a:pt x="7503" y="3822"/>
                </a:lnTo>
                <a:lnTo>
                  <a:pt x="7498" y="3827"/>
                </a:lnTo>
                <a:lnTo>
                  <a:pt x="7490" y="3831"/>
                </a:lnTo>
                <a:lnTo>
                  <a:pt x="7483" y="3834"/>
                </a:lnTo>
                <a:lnTo>
                  <a:pt x="7464" y="3840"/>
                </a:lnTo>
                <a:lnTo>
                  <a:pt x="7443" y="3846"/>
                </a:lnTo>
                <a:lnTo>
                  <a:pt x="7419" y="3850"/>
                </a:lnTo>
                <a:lnTo>
                  <a:pt x="7396" y="3853"/>
                </a:lnTo>
                <a:lnTo>
                  <a:pt x="7373" y="3855"/>
                </a:lnTo>
                <a:lnTo>
                  <a:pt x="7352" y="3857"/>
                </a:lnTo>
                <a:lnTo>
                  <a:pt x="7358" y="3851"/>
                </a:lnTo>
                <a:lnTo>
                  <a:pt x="7363" y="3847"/>
                </a:lnTo>
                <a:lnTo>
                  <a:pt x="7371" y="3843"/>
                </a:lnTo>
                <a:lnTo>
                  <a:pt x="7377" y="3839"/>
                </a:lnTo>
                <a:lnTo>
                  <a:pt x="7393" y="3835"/>
                </a:lnTo>
                <a:lnTo>
                  <a:pt x="7412" y="3832"/>
                </a:lnTo>
                <a:lnTo>
                  <a:pt x="7432" y="3830"/>
                </a:lnTo>
                <a:lnTo>
                  <a:pt x="7455" y="3828"/>
                </a:lnTo>
                <a:lnTo>
                  <a:pt x="7480" y="3823"/>
                </a:lnTo>
                <a:lnTo>
                  <a:pt x="7507" y="3818"/>
                </a:lnTo>
                <a:close/>
                <a:moveTo>
                  <a:pt x="7804" y="3548"/>
                </a:moveTo>
                <a:lnTo>
                  <a:pt x="7777" y="3542"/>
                </a:lnTo>
                <a:lnTo>
                  <a:pt x="7748" y="3535"/>
                </a:lnTo>
                <a:lnTo>
                  <a:pt x="7743" y="3533"/>
                </a:lnTo>
                <a:lnTo>
                  <a:pt x="7737" y="3530"/>
                </a:lnTo>
                <a:lnTo>
                  <a:pt x="7734" y="3528"/>
                </a:lnTo>
                <a:lnTo>
                  <a:pt x="7733" y="3523"/>
                </a:lnTo>
                <a:lnTo>
                  <a:pt x="7733" y="3520"/>
                </a:lnTo>
                <a:lnTo>
                  <a:pt x="7735" y="3516"/>
                </a:lnTo>
                <a:lnTo>
                  <a:pt x="7740" y="3511"/>
                </a:lnTo>
                <a:lnTo>
                  <a:pt x="7748" y="3505"/>
                </a:lnTo>
                <a:lnTo>
                  <a:pt x="7771" y="3501"/>
                </a:lnTo>
                <a:lnTo>
                  <a:pt x="7788" y="3498"/>
                </a:lnTo>
                <a:lnTo>
                  <a:pt x="7802" y="3497"/>
                </a:lnTo>
                <a:lnTo>
                  <a:pt x="7814" y="3497"/>
                </a:lnTo>
                <a:lnTo>
                  <a:pt x="7821" y="3498"/>
                </a:lnTo>
                <a:lnTo>
                  <a:pt x="7829" y="3499"/>
                </a:lnTo>
                <a:lnTo>
                  <a:pt x="7833" y="3501"/>
                </a:lnTo>
                <a:lnTo>
                  <a:pt x="7837" y="3504"/>
                </a:lnTo>
                <a:lnTo>
                  <a:pt x="7840" y="3507"/>
                </a:lnTo>
                <a:lnTo>
                  <a:pt x="7845" y="3510"/>
                </a:lnTo>
                <a:lnTo>
                  <a:pt x="7849" y="3513"/>
                </a:lnTo>
                <a:lnTo>
                  <a:pt x="7854" y="3515"/>
                </a:lnTo>
                <a:lnTo>
                  <a:pt x="7861" y="3516"/>
                </a:lnTo>
                <a:lnTo>
                  <a:pt x="7870" y="3517"/>
                </a:lnTo>
                <a:lnTo>
                  <a:pt x="7882" y="3516"/>
                </a:lnTo>
                <a:lnTo>
                  <a:pt x="7898" y="3514"/>
                </a:lnTo>
                <a:lnTo>
                  <a:pt x="7892" y="3519"/>
                </a:lnTo>
                <a:lnTo>
                  <a:pt x="7882" y="3525"/>
                </a:lnTo>
                <a:lnTo>
                  <a:pt x="7872" y="3529"/>
                </a:lnTo>
                <a:lnTo>
                  <a:pt x="7859" y="3533"/>
                </a:lnTo>
                <a:lnTo>
                  <a:pt x="7831" y="3541"/>
                </a:lnTo>
                <a:lnTo>
                  <a:pt x="7804" y="3548"/>
                </a:lnTo>
                <a:close/>
                <a:moveTo>
                  <a:pt x="7841" y="3604"/>
                </a:moveTo>
                <a:lnTo>
                  <a:pt x="7841" y="3607"/>
                </a:lnTo>
                <a:lnTo>
                  <a:pt x="7843" y="3609"/>
                </a:lnTo>
                <a:lnTo>
                  <a:pt x="7845" y="3611"/>
                </a:lnTo>
                <a:lnTo>
                  <a:pt x="7847" y="3613"/>
                </a:lnTo>
                <a:lnTo>
                  <a:pt x="7854" y="3614"/>
                </a:lnTo>
                <a:lnTo>
                  <a:pt x="7865" y="3614"/>
                </a:lnTo>
                <a:lnTo>
                  <a:pt x="7853" y="3620"/>
                </a:lnTo>
                <a:lnTo>
                  <a:pt x="7846" y="3625"/>
                </a:lnTo>
                <a:lnTo>
                  <a:pt x="7844" y="3628"/>
                </a:lnTo>
                <a:lnTo>
                  <a:pt x="7843" y="3631"/>
                </a:lnTo>
                <a:lnTo>
                  <a:pt x="7843" y="3633"/>
                </a:lnTo>
                <a:lnTo>
                  <a:pt x="7843" y="3634"/>
                </a:lnTo>
                <a:lnTo>
                  <a:pt x="7846" y="3638"/>
                </a:lnTo>
                <a:lnTo>
                  <a:pt x="7851" y="3641"/>
                </a:lnTo>
                <a:lnTo>
                  <a:pt x="7856" y="3644"/>
                </a:lnTo>
                <a:lnTo>
                  <a:pt x="7863" y="3648"/>
                </a:lnTo>
                <a:lnTo>
                  <a:pt x="7868" y="3650"/>
                </a:lnTo>
                <a:lnTo>
                  <a:pt x="7873" y="3653"/>
                </a:lnTo>
                <a:lnTo>
                  <a:pt x="7874" y="3655"/>
                </a:lnTo>
                <a:lnTo>
                  <a:pt x="7875" y="3656"/>
                </a:lnTo>
                <a:lnTo>
                  <a:pt x="7875" y="3658"/>
                </a:lnTo>
                <a:lnTo>
                  <a:pt x="7874" y="3659"/>
                </a:lnTo>
                <a:lnTo>
                  <a:pt x="7868" y="3664"/>
                </a:lnTo>
                <a:lnTo>
                  <a:pt x="7859" y="3668"/>
                </a:lnTo>
                <a:lnTo>
                  <a:pt x="7844" y="3672"/>
                </a:lnTo>
                <a:lnTo>
                  <a:pt x="7822" y="3678"/>
                </a:lnTo>
                <a:lnTo>
                  <a:pt x="7830" y="3672"/>
                </a:lnTo>
                <a:lnTo>
                  <a:pt x="7835" y="3668"/>
                </a:lnTo>
                <a:lnTo>
                  <a:pt x="7837" y="3665"/>
                </a:lnTo>
                <a:lnTo>
                  <a:pt x="7837" y="3662"/>
                </a:lnTo>
                <a:lnTo>
                  <a:pt x="7835" y="3659"/>
                </a:lnTo>
                <a:lnTo>
                  <a:pt x="7832" y="3657"/>
                </a:lnTo>
                <a:lnTo>
                  <a:pt x="7826" y="3656"/>
                </a:lnTo>
                <a:lnTo>
                  <a:pt x="7821" y="3656"/>
                </a:lnTo>
                <a:lnTo>
                  <a:pt x="7815" y="3657"/>
                </a:lnTo>
                <a:lnTo>
                  <a:pt x="7808" y="3658"/>
                </a:lnTo>
                <a:lnTo>
                  <a:pt x="7801" y="3659"/>
                </a:lnTo>
                <a:lnTo>
                  <a:pt x="7794" y="3663"/>
                </a:lnTo>
                <a:lnTo>
                  <a:pt x="7789" y="3666"/>
                </a:lnTo>
                <a:lnTo>
                  <a:pt x="7785" y="3669"/>
                </a:lnTo>
                <a:lnTo>
                  <a:pt x="7781" y="3673"/>
                </a:lnTo>
                <a:lnTo>
                  <a:pt x="7780" y="3678"/>
                </a:lnTo>
                <a:lnTo>
                  <a:pt x="7773" y="3677"/>
                </a:lnTo>
                <a:lnTo>
                  <a:pt x="7768" y="3673"/>
                </a:lnTo>
                <a:lnTo>
                  <a:pt x="7765" y="3670"/>
                </a:lnTo>
                <a:lnTo>
                  <a:pt x="7765" y="3666"/>
                </a:lnTo>
                <a:lnTo>
                  <a:pt x="7765" y="3661"/>
                </a:lnTo>
                <a:lnTo>
                  <a:pt x="7768" y="3655"/>
                </a:lnTo>
                <a:lnTo>
                  <a:pt x="7772" y="3650"/>
                </a:lnTo>
                <a:lnTo>
                  <a:pt x="7777" y="3644"/>
                </a:lnTo>
                <a:lnTo>
                  <a:pt x="7782" y="3638"/>
                </a:lnTo>
                <a:lnTo>
                  <a:pt x="7790" y="3633"/>
                </a:lnTo>
                <a:lnTo>
                  <a:pt x="7797" y="3626"/>
                </a:lnTo>
                <a:lnTo>
                  <a:pt x="7806" y="3621"/>
                </a:lnTo>
                <a:lnTo>
                  <a:pt x="7815" y="3616"/>
                </a:lnTo>
                <a:lnTo>
                  <a:pt x="7823" y="3611"/>
                </a:lnTo>
                <a:lnTo>
                  <a:pt x="7832" y="3607"/>
                </a:lnTo>
                <a:lnTo>
                  <a:pt x="7841" y="3604"/>
                </a:lnTo>
                <a:close/>
                <a:moveTo>
                  <a:pt x="7876" y="3581"/>
                </a:moveTo>
                <a:lnTo>
                  <a:pt x="7873" y="3584"/>
                </a:lnTo>
                <a:lnTo>
                  <a:pt x="7868" y="3587"/>
                </a:lnTo>
                <a:lnTo>
                  <a:pt x="7864" y="3588"/>
                </a:lnTo>
                <a:lnTo>
                  <a:pt x="7860" y="3588"/>
                </a:lnTo>
                <a:lnTo>
                  <a:pt x="7850" y="3588"/>
                </a:lnTo>
                <a:lnTo>
                  <a:pt x="7838" y="3587"/>
                </a:lnTo>
                <a:lnTo>
                  <a:pt x="7826" y="3587"/>
                </a:lnTo>
                <a:lnTo>
                  <a:pt x="7812" y="3588"/>
                </a:lnTo>
                <a:lnTo>
                  <a:pt x="7804" y="3590"/>
                </a:lnTo>
                <a:lnTo>
                  <a:pt x="7795" y="3592"/>
                </a:lnTo>
                <a:lnTo>
                  <a:pt x="7787" y="3596"/>
                </a:lnTo>
                <a:lnTo>
                  <a:pt x="7777" y="3601"/>
                </a:lnTo>
                <a:lnTo>
                  <a:pt x="7776" y="3598"/>
                </a:lnTo>
                <a:lnTo>
                  <a:pt x="7776" y="3595"/>
                </a:lnTo>
                <a:lnTo>
                  <a:pt x="7776" y="3593"/>
                </a:lnTo>
                <a:lnTo>
                  <a:pt x="7777" y="3591"/>
                </a:lnTo>
                <a:lnTo>
                  <a:pt x="7779" y="3587"/>
                </a:lnTo>
                <a:lnTo>
                  <a:pt x="7785" y="3582"/>
                </a:lnTo>
                <a:lnTo>
                  <a:pt x="7797" y="3575"/>
                </a:lnTo>
                <a:lnTo>
                  <a:pt x="7815" y="3567"/>
                </a:lnTo>
                <a:lnTo>
                  <a:pt x="7832" y="3561"/>
                </a:lnTo>
                <a:lnTo>
                  <a:pt x="7847" y="3553"/>
                </a:lnTo>
                <a:lnTo>
                  <a:pt x="7853" y="3550"/>
                </a:lnTo>
                <a:lnTo>
                  <a:pt x="7859" y="3546"/>
                </a:lnTo>
                <a:lnTo>
                  <a:pt x="7862" y="3542"/>
                </a:lnTo>
                <a:lnTo>
                  <a:pt x="7863" y="3536"/>
                </a:lnTo>
                <a:lnTo>
                  <a:pt x="7877" y="3539"/>
                </a:lnTo>
                <a:lnTo>
                  <a:pt x="7888" y="3542"/>
                </a:lnTo>
                <a:lnTo>
                  <a:pt x="7891" y="3544"/>
                </a:lnTo>
                <a:lnTo>
                  <a:pt x="7893" y="3546"/>
                </a:lnTo>
                <a:lnTo>
                  <a:pt x="7894" y="3547"/>
                </a:lnTo>
                <a:lnTo>
                  <a:pt x="7895" y="3549"/>
                </a:lnTo>
                <a:lnTo>
                  <a:pt x="7894" y="3552"/>
                </a:lnTo>
                <a:lnTo>
                  <a:pt x="7891" y="3557"/>
                </a:lnTo>
                <a:lnTo>
                  <a:pt x="7887" y="3560"/>
                </a:lnTo>
                <a:lnTo>
                  <a:pt x="7880" y="3564"/>
                </a:lnTo>
                <a:lnTo>
                  <a:pt x="7868" y="3571"/>
                </a:lnTo>
                <a:lnTo>
                  <a:pt x="7861" y="3576"/>
                </a:lnTo>
                <a:lnTo>
                  <a:pt x="7860" y="3577"/>
                </a:lnTo>
                <a:lnTo>
                  <a:pt x="7860" y="3578"/>
                </a:lnTo>
                <a:lnTo>
                  <a:pt x="7860" y="3579"/>
                </a:lnTo>
                <a:lnTo>
                  <a:pt x="7862" y="3580"/>
                </a:lnTo>
                <a:lnTo>
                  <a:pt x="7867" y="3581"/>
                </a:lnTo>
                <a:lnTo>
                  <a:pt x="7876" y="3581"/>
                </a:lnTo>
                <a:close/>
                <a:moveTo>
                  <a:pt x="7660" y="3835"/>
                </a:moveTo>
                <a:lnTo>
                  <a:pt x="7648" y="3836"/>
                </a:lnTo>
                <a:lnTo>
                  <a:pt x="7639" y="3837"/>
                </a:lnTo>
                <a:lnTo>
                  <a:pt x="7632" y="3836"/>
                </a:lnTo>
                <a:lnTo>
                  <a:pt x="7627" y="3834"/>
                </a:lnTo>
                <a:lnTo>
                  <a:pt x="7621" y="3832"/>
                </a:lnTo>
                <a:lnTo>
                  <a:pt x="7618" y="3829"/>
                </a:lnTo>
                <a:lnTo>
                  <a:pt x="7616" y="3824"/>
                </a:lnTo>
                <a:lnTo>
                  <a:pt x="7614" y="3820"/>
                </a:lnTo>
                <a:lnTo>
                  <a:pt x="7609" y="3812"/>
                </a:lnTo>
                <a:lnTo>
                  <a:pt x="7605" y="3804"/>
                </a:lnTo>
                <a:lnTo>
                  <a:pt x="7602" y="3801"/>
                </a:lnTo>
                <a:lnTo>
                  <a:pt x="7598" y="3798"/>
                </a:lnTo>
                <a:lnTo>
                  <a:pt x="7591" y="3795"/>
                </a:lnTo>
                <a:lnTo>
                  <a:pt x="7585" y="3794"/>
                </a:lnTo>
                <a:lnTo>
                  <a:pt x="7586" y="3791"/>
                </a:lnTo>
                <a:lnTo>
                  <a:pt x="7588" y="3789"/>
                </a:lnTo>
                <a:lnTo>
                  <a:pt x="7591" y="3788"/>
                </a:lnTo>
                <a:lnTo>
                  <a:pt x="7594" y="3788"/>
                </a:lnTo>
                <a:lnTo>
                  <a:pt x="7603" y="3789"/>
                </a:lnTo>
                <a:lnTo>
                  <a:pt x="7614" y="3791"/>
                </a:lnTo>
                <a:lnTo>
                  <a:pt x="7626" y="3794"/>
                </a:lnTo>
                <a:lnTo>
                  <a:pt x="7639" y="3797"/>
                </a:lnTo>
                <a:lnTo>
                  <a:pt x="7646" y="3797"/>
                </a:lnTo>
                <a:lnTo>
                  <a:pt x="7653" y="3797"/>
                </a:lnTo>
                <a:lnTo>
                  <a:pt x="7661" y="3795"/>
                </a:lnTo>
                <a:lnTo>
                  <a:pt x="7668" y="3794"/>
                </a:lnTo>
                <a:lnTo>
                  <a:pt x="7663" y="3801"/>
                </a:lnTo>
                <a:lnTo>
                  <a:pt x="7661" y="3806"/>
                </a:lnTo>
                <a:lnTo>
                  <a:pt x="7661" y="3809"/>
                </a:lnTo>
                <a:lnTo>
                  <a:pt x="7662" y="3813"/>
                </a:lnTo>
                <a:lnTo>
                  <a:pt x="7663" y="3816"/>
                </a:lnTo>
                <a:lnTo>
                  <a:pt x="7664" y="3820"/>
                </a:lnTo>
                <a:lnTo>
                  <a:pt x="7663" y="3825"/>
                </a:lnTo>
                <a:lnTo>
                  <a:pt x="7660" y="3835"/>
                </a:lnTo>
                <a:close/>
                <a:moveTo>
                  <a:pt x="7196" y="3755"/>
                </a:moveTo>
                <a:lnTo>
                  <a:pt x="7294" y="3735"/>
                </a:lnTo>
                <a:lnTo>
                  <a:pt x="7295" y="3739"/>
                </a:lnTo>
                <a:lnTo>
                  <a:pt x="7297" y="3742"/>
                </a:lnTo>
                <a:lnTo>
                  <a:pt x="7299" y="3744"/>
                </a:lnTo>
                <a:lnTo>
                  <a:pt x="7301" y="3746"/>
                </a:lnTo>
                <a:lnTo>
                  <a:pt x="7306" y="3748"/>
                </a:lnTo>
                <a:lnTo>
                  <a:pt x="7311" y="3749"/>
                </a:lnTo>
                <a:lnTo>
                  <a:pt x="7313" y="3750"/>
                </a:lnTo>
                <a:lnTo>
                  <a:pt x="7314" y="3752"/>
                </a:lnTo>
                <a:lnTo>
                  <a:pt x="7314" y="3753"/>
                </a:lnTo>
                <a:lnTo>
                  <a:pt x="7314" y="3754"/>
                </a:lnTo>
                <a:lnTo>
                  <a:pt x="7311" y="3758"/>
                </a:lnTo>
                <a:lnTo>
                  <a:pt x="7303" y="3764"/>
                </a:lnTo>
                <a:lnTo>
                  <a:pt x="7297" y="3765"/>
                </a:lnTo>
                <a:lnTo>
                  <a:pt x="7291" y="3765"/>
                </a:lnTo>
                <a:lnTo>
                  <a:pt x="7288" y="3764"/>
                </a:lnTo>
                <a:lnTo>
                  <a:pt x="7286" y="3762"/>
                </a:lnTo>
                <a:lnTo>
                  <a:pt x="7283" y="3758"/>
                </a:lnTo>
                <a:lnTo>
                  <a:pt x="7278" y="3754"/>
                </a:lnTo>
                <a:lnTo>
                  <a:pt x="7267" y="3757"/>
                </a:lnTo>
                <a:lnTo>
                  <a:pt x="7257" y="3759"/>
                </a:lnTo>
                <a:lnTo>
                  <a:pt x="7248" y="3762"/>
                </a:lnTo>
                <a:lnTo>
                  <a:pt x="7241" y="3765"/>
                </a:lnTo>
                <a:lnTo>
                  <a:pt x="7233" y="3769"/>
                </a:lnTo>
                <a:lnTo>
                  <a:pt x="7225" y="3772"/>
                </a:lnTo>
                <a:lnTo>
                  <a:pt x="7215" y="3775"/>
                </a:lnTo>
                <a:lnTo>
                  <a:pt x="7202" y="3777"/>
                </a:lnTo>
                <a:lnTo>
                  <a:pt x="7202" y="3780"/>
                </a:lnTo>
                <a:lnTo>
                  <a:pt x="7203" y="3783"/>
                </a:lnTo>
                <a:lnTo>
                  <a:pt x="7205" y="3785"/>
                </a:lnTo>
                <a:lnTo>
                  <a:pt x="7208" y="3787"/>
                </a:lnTo>
                <a:lnTo>
                  <a:pt x="7215" y="3788"/>
                </a:lnTo>
                <a:lnTo>
                  <a:pt x="7226" y="3788"/>
                </a:lnTo>
                <a:lnTo>
                  <a:pt x="7216" y="3793"/>
                </a:lnTo>
                <a:lnTo>
                  <a:pt x="7209" y="3798"/>
                </a:lnTo>
                <a:lnTo>
                  <a:pt x="7202" y="3800"/>
                </a:lnTo>
                <a:lnTo>
                  <a:pt x="7198" y="3800"/>
                </a:lnTo>
                <a:lnTo>
                  <a:pt x="7195" y="3799"/>
                </a:lnTo>
                <a:lnTo>
                  <a:pt x="7191" y="3798"/>
                </a:lnTo>
                <a:lnTo>
                  <a:pt x="7190" y="3794"/>
                </a:lnTo>
                <a:lnTo>
                  <a:pt x="7190" y="3791"/>
                </a:lnTo>
                <a:lnTo>
                  <a:pt x="7193" y="3772"/>
                </a:lnTo>
                <a:lnTo>
                  <a:pt x="7196" y="3755"/>
                </a:lnTo>
                <a:close/>
                <a:moveTo>
                  <a:pt x="7072" y="3834"/>
                </a:moveTo>
                <a:lnTo>
                  <a:pt x="6994" y="3850"/>
                </a:lnTo>
                <a:lnTo>
                  <a:pt x="7008" y="3842"/>
                </a:lnTo>
                <a:lnTo>
                  <a:pt x="7017" y="3836"/>
                </a:lnTo>
                <a:lnTo>
                  <a:pt x="7020" y="3834"/>
                </a:lnTo>
                <a:lnTo>
                  <a:pt x="7022" y="3832"/>
                </a:lnTo>
                <a:lnTo>
                  <a:pt x="7022" y="3830"/>
                </a:lnTo>
                <a:lnTo>
                  <a:pt x="7021" y="3829"/>
                </a:lnTo>
                <a:lnTo>
                  <a:pt x="7017" y="3828"/>
                </a:lnTo>
                <a:lnTo>
                  <a:pt x="7011" y="3827"/>
                </a:lnTo>
                <a:lnTo>
                  <a:pt x="7002" y="3827"/>
                </a:lnTo>
                <a:lnTo>
                  <a:pt x="6993" y="3827"/>
                </a:lnTo>
                <a:lnTo>
                  <a:pt x="6972" y="3827"/>
                </a:lnTo>
                <a:lnTo>
                  <a:pt x="6956" y="3825"/>
                </a:lnTo>
                <a:lnTo>
                  <a:pt x="6954" y="3824"/>
                </a:lnTo>
                <a:lnTo>
                  <a:pt x="6952" y="3823"/>
                </a:lnTo>
                <a:lnTo>
                  <a:pt x="6951" y="3822"/>
                </a:lnTo>
                <a:lnTo>
                  <a:pt x="6951" y="3820"/>
                </a:lnTo>
                <a:lnTo>
                  <a:pt x="6951" y="3818"/>
                </a:lnTo>
                <a:lnTo>
                  <a:pt x="6953" y="3816"/>
                </a:lnTo>
                <a:lnTo>
                  <a:pt x="6956" y="3813"/>
                </a:lnTo>
                <a:lnTo>
                  <a:pt x="6960" y="3809"/>
                </a:lnTo>
                <a:lnTo>
                  <a:pt x="6979" y="3813"/>
                </a:lnTo>
                <a:lnTo>
                  <a:pt x="6999" y="3816"/>
                </a:lnTo>
                <a:lnTo>
                  <a:pt x="7011" y="3816"/>
                </a:lnTo>
                <a:lnTo>
                  <a:pt x="7025" y="3814"/>
                </a:lnTo>
                <a:lnTo>
                  <a:pt x="7042" y="3810"/>
                </a:lnTo>
                <a:lnTo>
                  <a:pt x="7064" y="3804"/>
                </a:lnTo>
                <a:lnTo>
                  <a:pt x="7055" y="3812"/>
                </a:lnTo>
                <a:lnTo>
                  <a:pt x="7052" y="3815"/>
                </a:lnTo>
                <a:lnTo>
                  <a:pt x="7052" y="3817"/>
                </a:lnTo>
                <a:lnTo>
                  <a:pt x="7053" y="3818"/>
                </a:lnTo>
                <a:lnTo>
                  <a:pt x="7054" y="3819"/>
                </a:lnTo>
                <a:lnTo>
                  <a:pt x="7056" y="3819"/>
                </a:lnTo>
                <a:lnTo>
                  <a:pt x="7060" y="3821"/>
                </a:lnTo>
                <a:lnTo>
                  <a:pt x="7066" y="3823"/>
                </a:lnTo>
                <a:lnTo>
                  <a:pt x="7068" y="3825"/>
                </a:lnTo>
                <a:lnTo>
                  <a:pt x="7070" y="3828"/>
                </a:lnTo>
                <a:lnTo>
                  <a:pt x="7071" y="3831"/>
                </a:lnTo>
                <a:lnTo>
                  <a:pt x="7072" y="3834"/>
                </a:lnTo>
                <a:close/>
                <a:moveTo>
                  <a:pt x="9223" y="3749"/>
                </a:moveTo>
                <a:lnTo>
                  <a:pt x="9220" y="3747"/>
                </a:lnTo>
                <a:lnTo>
                  <a:pt x="9219" y="3744"/>
                </a:lnTo>
                <a:lnTo>
                  <a:pt x="9219" y="3742"/>
                </a:lnTo>
                <a:lnTo>
                  <a:pt x="9221" y="3739"/>
                </a:lnTo>
                <a:lnTo>
                  <a:pt x="9226" y="3733"/>
                </a:lnTo>
                <a:lnTo>
                  <a:pt x="9233" y="3728"/>
                </a:lnTo>
                <a:lnTo>
                  <a:pt x="9236" y="3726"/>
                </a:lnTo>
                <a:lnTo>
                  <a:pt x="9238" y="3724"/>
                </a:lnTo>
                <a:lnTo>
                  <a:pt x="9239" y="3722"/>
                </a:lnTo>
                <a:lnTo>
                  <a:pt x="9238" y="3720"/>
                </a:lnTo>
                <a:lnTo>
                  <a:pt x="9236" y="3719"/>
                </a:lnTo>
                <a:lnTo>
                  <a:pt x="9232" y="3718"/>
                </a:lnTo>
                <a:lnTo>
                  <a:pt x="9224" y="3718"/>
                </a:lnTo>
                <a:lnTo>
                  <a:pt x="9215" y="3719"/>
                </a:lnTo>
                <a:lnTo>
                  <a:pt x="9216" y="3716"/>
                </a:lnTo>
                <a:lnTo>
                  <a:pt x="9218" y="3714"/>
                </a:lnTo>
                <a:lnTo>
                  <a:pt x="9220" y="3712"/>
                </a:lnTo>
                <a:lnTo>
                  <a:pt x="9224" y="3711"/>
                </a:lnTo>
                <a:lnTo>
                  <a:pt x="9234" y="3711"/>
                </a:lnTo>
                <a:lnTo>
                  <a:pt x="9246" y="3711"/>
                </a:lnTo>
                <a:lnTo>
                  <a:pt x="9259" y="3712"/>
                </a:lnTo>
                <a:lnTo>
                  <a:pt x="9273" y="3713"/>
                </a:lnTo>
                <a:lnTo>
                  <a:pt x="9285" y="3713"/>
                </a:lnTo>
                <a:lnTo>
                  <a:pt x="9296" y="3712"/>
                </a:lnTo>
                <a:lnTo>
                  <a:pt x="9288" y="3723"/>
                </a:lnTo>
                <a:lnTo>
                  <a:pt x="9279" y="3733"/>
                </a:lnTo>
                <a:lnTo>
                  <a:pt x="9271" y="3739"/>
                </a:lnTo>
                <a:lnTo>
                  <a:pt x="9260" y="3743"/>
                </a:lnTo>
                <a:lnTo>
                  <a:pt x="9245" y="3746"/>
                </a:lnTo>
                <a:lnTo>
                  <a:pt x="9223" y="3749"/>
                </a:lnTo>
                <a:close/>
                <a:moveTo>
                  <a:pt x="8879" y="4277"/>
                </a:moveTo>
                <a:lnTo>
                  <a:pt x="8877" y="4275"/>
                </a:lnTo>
                <a:lnTo>
                  <a:pt x="8876" y="4273"/>
                </a:lnTo>
                <a:lnTo>
                  <a:pt x="8884" y="4270"/>
                </a:lnTo>
                <a:lnTo>
                  <a:pt x="8891" y="4267"/>
                </a:lnTo>
                <a:lnTo>
                  <a:pt x="8886" y="4272"/>
                </a:lnTo>
                <a:lnTo>
                  <a:pt x="8879" y="4277"/>
                </a:lnTo>
                <a:close/>
                <a:moveTo>
                  <a:pt x="1661" y="4327"/>
                </a:moveTo>
                <a:lnTo>
                  <a:pt x="1673" y="4340"/>
                </a:lnTo>
                <a:lnTo>
                  <a:pt x="1685" y="4351"/>
                </a:lnTo>
                <a:lnTo>
                  <a:pt x="1652" y="4347"/>
                </a:lnTo>
                <a:lnTo>
                  <a:pt x="1618" y="4344"/>
                </a:lnTo>
                <a:lnTo>
                  <a:pt x="1584" y="4340"/>
                </a:lnTo>
                <a:lnTo>
                  <a:pt x="1550" y="4336"/>
                </a:lnTo>
                <a:lnTo>
                  <a:pt x="1550" y="4333"/>
                </a:lnTo>
                <a:lnTo>
                  <a:pt x="1550" y="4330"/>
                </a:lnTo>
                <a:lnTo>
                  <a:pt x="1550" y="4328"/>
                </a:lnTo>
                <a:lnTo>
                  <a:pt x="1550" y="4326"/>
                </a:lnTo>
                <a:lnTo>
                  <a:pt x="1575" y="4323"/>
                </a:lnTo>
                <a:lnTo>
                  <a:pt x="1600" y="4320"/>
                </a:lnTo>
                <a:lnTo>
                  <a:pt x="1624" y="4317"/>
                </a:lnTo>
                <a:lnTo>
                  <a:pt x="1649" y="4313"/>
                </a:lnTo>
                <a:lnTo>
                  <a:pt x="1654" y="4319"/>
                </a:lnTo>
                <a:lnTo>
                  <a:pt x="1661" y="4327"/>
                </a:lnTo>
                <a:close/>
                <a:moveTo>
                  <a:pt x="5913" y="4084"/>
                </a:moveTo>
                <a:lnTo>
                  <a:pt x="5913" y="4081"/>
                </a:lnTo>
                <a:lnTo>
                  <a:pt x="5913" y="4080"/>
                </a:lnTo>
                <a:lnTo>
                  <a:pt x="5914" y="4080"/>
                </a:lnTo>
                <a:lnTo>
                  <a:pt x="5914" y="4080"/>
                </a:lnTo>
                <a:lnTo>
                  <a:pt x="5913" y="4081"/>
                </a:lnTo>
                <a:lnTo>
                  <a:pt x="5913" y="4084"/>
                </a:lnTo>
                <a:close/>
                <a:moveTo>
                  <a:pt x="6479" y="4162"/>
                </a:moveTo>
                <a:lnTo>
                  <a:pt x="6481" y="4165"/>
                </a:lnTo>
                <a:lnTo>
                  <a:pt x="6482" y="4168"/>
                </a:lnTo>
                <a:lnTo>
                  <a:pt x="6481" y="4170"/>
                </a:lnTo>
                <a:lnTo>
                  <a:pt x="6480" y="4174"/>
                </a:lnTo>
                <a:lnTo>
                  <a:pt x="6478" y="4177"/>
                </a:lnTo>
                <a:lnTo>
                  <a:pt x="6476" y="4179"/>
                </a:lnTo>
                <a:lnTo>
                  <a:pt x="6472" y="4181"/>
                </a:lnTo>
                <a:lnTo>
                  <a:pt x="6467" y="4184"/>
                </a:lnTo>
                <a:lnTo>
                  <a:pt x="6456" y="4189"/>
                </a:lnTo>
                <a:lnTo>
                  <a:pt x="6442" y="4192"/>
                </a:lnTo>
                <a:lnTo>
                  <a:pt x="6425" y="4196"/>
                </a:lnTo>
                <a:lnTo>
                  <a:pt x="6407" y="4199"/>
                </a:lnTo>
                <a:lnTo>
                  <a:pt x="6405" y="4196"/>
                </a:lnTo>
                <a:lnTo>
                  <a:pt x="6405" y="4193"/>
                </a:lnTo>
                <a:lnTo>
                  <a:pt x="6405" y="4190"/>
                </a:lnTo>
                <a:lnTo>
                  <a:pt x="6406" y="4186"/>
                </a:lnTo>
                <a:lnTo>
                  <a:pt x="6408" y="4183"/>
                </a:lnTo>
                <a:lnTo>
                  <a:pt x="6410" y="4181"/>
                </a:lnTo>
                <a:lnTo>
                  <a:pt x="6415" y="4179"/>
                </a:lnTo>
                <a:lnTo>
                  <a:pt x="6419" y="4177"/>
                </a:lnTo>
                <a:lnTo>
                  <a:pt x="6431" y="4171"/>
                </a:lnTo>
                <a:lnTo>
                  <a:pt x="6445" y="4168"/>
                </a:lnTo>
                <a:lnTo>
                  <a:pt x="6461" y="4165"/>
                </a:lnTo>
                <a:lnTo>
                  <a:pt x="6479" y="4162"/>
                </a:lnTo>
                <a:close/>
                <a:moveTo>
                  <a:pt x="6277" y="4260"/>
                </a:moveTo>
                <a:lnTo>
                  <a:pt x="6286" y="4254"/>
                </a:lnTo>
                <a:lnTo>
                  <a:pt x="6295" y="4246"/>
                </a:lnTo>
                <a:lnTo>
                  <a:pt x="6301" y="4243"/>
                </a:lnTo>
                <a:lnTo>
                  <a:pt x="6309" y="4241"/>
                </a:lnTo>
                <a:lnTo>
                  <a:pt x="6320" y="4238"/>
                </a:lnTo>
                <a:lnTo>
                  <a:pt x="6334" y="4237"/>
                </a:lnTo>
                <a:lnTo>
                  <a:pt x="6332" y="4240"/>
                </a:lnTo>
                <a:lnTo>
                  <a:pt x="6330" y="4243"/>
                </a:lnTo>
                <a:lnTo>
                  <a:pt x="6329" y="4246"/>
                </a:lnTo>
                <a:lnTo>
                  <a:pt x="6328" y="4251"/>
                </a:lnTo>
                <a:lnTo>
                  <a:pt x="6328" y="4258"/>
                </a:lnTo>
                <a:lnTo>
                  <a:pt x="6327" y="4266"/>
                </a:lnTo>
                <a:lnTo>
                  <a:pt x="6315" y="4265"/>
                </a:lnTo>
                <a:lnTo>
                  <a:pt x="6302" y="4262"/>
                </a:lnTo>
                <a:lnTo>
                  <a:pt x="6289" y="4261"/>
                </a:lnTo>
                <a:lnTo>
                  <a:pt x="6277" y="4260"/>
                </a:lnTo>
                <a:close/>
                <a:moveTo>
                  <a:pt x="6533" y="4291"/>
                </a:moveTo>
                <a:lnTo>
                  <a:pt x="6521" y="4289"/>
                </a:lnTo>
                <a:lnTo>
                  <a:pt x="6508" y="4287"/>
                </a:lnTo>
                <a:lnTo>
                  <a:pt x="6496" y="4286"/>
                </a:lnTo>
                <a:lnTo>
                  <a:pt x="6483" y="4284"/>
                </a:lnTo>
                <a:lnTo>
                  <a:pt x="6506" y="4280"/>
                </a:lnTo>
                <a:lnTo>
                  <a:pt x="6529" y="4276"/>
                </a:lnTo>
                <a:lnTo>
                  <a:pt x="6538" y="4275"/>
                </a:lnTo>
                <a:lnTo>
                  <a:pt x="6547" y="4275"/>
                </a:lnTo>
                <a:lnTo>
                  <a:pt x="6550" y="4275"/>
                </a:lnTo>
                <a:lnTo>
                  <a:pt x="6552" y="4276"/>
                </a:lnTo>
                <a:lnTo>
                  <a:pt x="6555" y="4277"/>
                </a:lnTo>
                <a:lnTo>
                  <a:pt x="6556" y="4278"/>
                </a:lnTo>
                <a:lnTo>
                  <a:pt x="6548" y="4282"/>
                </a:lnTo>
                <a:lnTo>
                  <a:pt x="6540" y="4285"/>
                </a:lnTo>
                <a:lnTo>
                  <a:pt x="6536" y="4288"/>
                </a:lnTo>
                <a:lnTo>
                  <a:pt x="6533" y="4291"/>
                </a:lnTo>
                <a:close/>
                <a:moveTo>
                  <a:pt x="7343" y="4312"/>
                </a:moveTo>
                <a:lnTo>
                  <a:pt x="7342" y="4312"/>
                </a:lnTo>
                <a:lnTo>
                  <a:pt x="7342" y="4311"/>
                </a:lnTo>
                <a:lnTo>
                  <a:pt x="7343" y="4311"/>
                </a:lnTo>
                <a:lnTo>
                  <a:pt x="7343" y="4311"/>
                </a:lnTo>
                <a:lnTo>
                  <a:pt x="7343" y="4311"/>
                </a:lnTo>
                <a:lnTo>
                  <a:pt x="7343" y="4312"/>
                </a:lnTo>
                <a:close/>
                <a:moveTo>
                  <a:pt x="7387" y="4318"/>
                </a:moveTo>
                <a:lnTo>
                  <a:pt x="7387" y="4319"/>
                </a:lnTo>
                <a:lnTo>
                  <a:pt x="7388" y="4320"/>
                </a:lnTo>
                <a:lnTo>
                  <a:pt x="7382" y="4321"/>
                </a:lnTo>
                <a:lnTo>
                  <a:pt x="7376" y="4322"/>
                </a:lnTo>
                <a:lnTo>
                  <a:pt x="7382" y="4320"/>
                </a:lnTo>
                <a:lnTo>
                  <a:pt x="7387" y="4318"/>
                </a:lnTo>
                <a:close/>
                <a:moveTo>
                  <a:pt x="7463" y="4285"/>
                </a:moveTo>
                <a:lnTo>
                  <a:pt x="7443" y="4287"/>
                </a:lnTo>
                <a:lnTo>
                  <a:pt x="7421" y="4289"/>
                </a:lnTo>
                <a:lnTo>
                  <a:pt x="7401" y="4292"/>
                </a:lnTo>
                <a:lnTo>
                  <a:pt x="7381" y="4296"/>
                </a:lnTo>
                <a:lnTo>
                  <a:pt x="7382" y="4290"/>
                </a:lnTo>
                <a:lnTo>
                  <a:pt x="7382" y="4286"/>
                </a:lnTo>
                <a:lnTo>
                  <a:pt x="7383" y="4283"/>
                </a:lnTo>
                <a:lnTo>
                  <a:pt x="7386" y="4281"/>
                </a:lnTo>
                <a:lnTo>
                  <a:pt x="7389" y="4278"/>
                </a:lnTo>
                <a:lnTo>
                  <a:pt x="7396" y="4277"/>
                </a:lnTo>
                <a:lnTo>
                  <a:pt x="7416" y="4275"/>
                </a:lnTo>
                <a:lnTo>
                  <a:pt x="7434" y="4273"/>
                </a:lnTo>
                <a:lnTo>
                  <a:pt x="7451" y="4270"/>
                </a:lnTo>
                <a:lnTo>
                  <a:pt x="7468" y="4267"/>
                </a:lnTo>
                <a:lnTo>
                  <a:pt x="7497" y="4259"/>
                </a:lnTo>
                <a:lnTo>
                  <a:pt x="7523" y="4253"/>
                </a:lnTo>
                <a:lnTo>
                  <a:pt x="7508" y="4260"/>
                </a:lnTo>
                <a:lnTo>
                  <a:pt x="7493" y="4269"/>
                </a:lnTo>
                <a:lnTo>
                  <a:pt x="7478" y="4276"/>
                </a:lnTo>
                <a:lnTo>
                  <a:pt x="7463" y="4285"/>
                </a:lnTo>
                <a:close/>
                <a:moveTo>
                  <a:pt x="8676" y="3845"/>
                </a:moveTo>
                <a:lnTo>
                  <a:pt x="8698" y="3835"/>
                </a:lnTo>
                <a:lnTo>
                  <a:pt x="8719" y="3827"/>
                </a:lnTo>
                <a:lnTo>
                  <a:pt x="8741" y="3818"/>
                </a:lnTo>
                <a:lnTo>
                  <a:pt x="8762" y="3808"/>
                </a:lnTo>
                <a:lnTo>
                  <a:pt x="8764" y="3813"/>
                </a:lnTo>
                <a:lnTo>
                  <a:pt x="8767" y="3817"/>
                </a:lnTo>
                <a:lnTo>
                  <a:pt x="8768" y="3822"/>
                </a:lnTo>
                <a:lnTo>
                  <a:pt x="8768" y="3829"/>
                </a:lnTo>
                <a:lnTo>
                  <a:pt x="8768" y="3834"/>
                </a:lnTo>
                <a:lnTo>
                  <a:pt x="8767" y="3840"/>
                </a:lnTo>
                <a:lnTo>
                  <a:pt x="8765" y="3847"/>
                </a:lnTo>
                <a:lnTo>
                  <a:pt x="8763" y="3853"/>
                </a:lnTo>
                <a:lnTo>
                  <a:pt x="8757" y="3867"/>
                </a:lnTo>
                <a:lnTo>
                  <a:pt x="8749" y="3881"/>
                </a:lnTo>
                <a:lnTo>
                  <a:pt x="8745" y="3888"/>
                </a:lnTo>
                <a:lnTo>
                  <a:pt x="8740" y="3894"/>
                </a:lnTo>
                <a:lnTo>
                  <a:pt x="8733" y="3900"/>
                </a:lnTo>
                <a:lnTo>
                  <a:pt x="8727" y="3906"/>
                </a:lnTo>
                <a:lnTo>
                  <a:pt x="8718" y="3905"/>
                </a:lnTo>
                <a:lnTo>
                  <a:pt x="8711" y="3904"/>
                </a:lnTo>
                <a:lnTo>
                  <a:pt x="8704" y="3905"/>
                </a:lnTo>
                <a:lnTo>
                  <a:pt x="8699" y="3905"/>
                </a:lnTo>
                <a:lnTo>
                  <a:pt x="8690" y="3908"/>
                </a:lnTo>
                <a:lnTo>
                  <a:pt x="8683" y="3912"/>
                </a:lnTo>
                <a:lnTo>
                  <a:pt x="8675" y="3918"/>
                </a:lnTo>
                <a:lnTo>
                  <a:pt x="8664" y="3923"/>
                </a:lnTo>
                <a:lnTo>
                  <a:pt x="8658" y="3926"/>
                </a:lnTo>
                <a:lnTo>
                  <a:pt x="8650" y="3928"/>
                </a:lnTo>
                <a:lnTo>
                  <a:pt x="8642" y="3930"/>
                </a:lnTo>
                <a:lnTo>
                  <a:pt x="8631" y="3933"/>
                </a:lnTo>
                <a:lnTo>
                  <a:pt x="8613" y="3934"/>
                </a:lnTo>
                <a:lnTo>
                  <a:pt x="8599" y="3935"/>
                </a:lnTo>
                <a:lnTo>
                  <a:pt x="8589" y="3934"/>
                </a:lnTo>
                <a:lnTo>
                  <a:pt x="8584" y="3931"/>
                </a:lnTo>
                <a:lnTo>
                  <a:pt x="8581" y="3928"/>
                </a:lnTo>
                <a:lnTo>
                  <a:pt x="8580" y="3924"/>
                </a:lnTo>
                <a:lnTo>
                  <a:pt x="8580" y="3920"/>
                </a:lnTo>
                <a:lnTo>
                  <a:pt x="8580" y="3914"/>
                </a:lnTo>
                <a:lnTo>
                  <a:pt x="8615" y="3900"/>
                </a:lnTo>
                <a:lnTo>
                  <a:pt x="8646" y="3885"/>
                </a:lnTo>
                <a:lnTo>
                  <a:pt x="8660" y="3879"/>
                </a:lnTo>
                <a:lnTo>
                  <a:pt x="8672" y="3872"/>
                </a:lnTo>
                <a:lnTo>
                  <a:pt x="8682" y="3864"/>
                </a:lnTo>
                <a:lnTo>
                  <a:pt x="8690" y="3857"/>
                </a:lnTo>
                <a:lnTo>
                  <a:pt x="8667" y="3867"/>
                </a:lnTo>
                <a:lnTo>
                  <a:pt x="8639" y="3878"/>
                </a:lnTo>
                <a:lnTo>
                  <a:pt x="8607" y="3889"/>
                </a:lnTo>
                <a:lnTo>
                  <a:pt x="8575" y="3899"/>
                </a:lnTo>
                <a:lnTo>
                  <a:pt x="8570" y="3896"/>
                </a:lnTo>
                <a:lnTo>
                  <a:pt x="8563" y="3894"/>
                </a:lnTo>
                <a:lnTo>
                  <a:pt x="8591" y="3881"/>
                </a:lnTo>
                <a:lnTo>
                  <a:pt x="8620" y="3869"/>
                </a:lnTo>
                <a:lnTo>
                  <a:pt x="8648" y="3857"/>
                </a:lnTo>
                <a:lnTo>
                  <a:pt x="8676" y="3845"/>
                </a:lnTo>
                <a:close/>
                <a:moveTo>
                  <a:pt x="8857" y="3779"/>
                </a:moveTo>
                <a:lnTo>
                  <a:pt x="8856" y="3782"/>
                </a:lnTo>
                <a:lnTo>
                  <a:pt x="8855" y="3784"/>
                </a:lnTo>
                <a:lnTo>
                  <a:pt x="8855" y="3786"/>
                </a:lnTo>
                <a:lnTo>
                  <a:pt x="8856" y="3788"/>
                </a:lnTo>
                <a:lnTo>
                  <a:pt x="8858" y="3791"/>
                </a:lnTo>
                <a:lnTo>
                  <a:pt x="8862" y="3794"/>
                </a:lnTo>
                <a:lnTo>
                  <a:pt x="8872" y="3800"/>
                </a:lnTo>
                <a:lnTo>
                  <a:pt x="8883" y="3804"/>
                </a:lnTo>
                <a:lnTo>
                  <a:pt x="8875" y="3807"/>
                </a:lnTo>
                <a:lnTo>
                  <a:pt x="8869" y="3812"/>
                </a:lnTo>
                <a:lnTo>
                  <a:pt x="8861" y="3812"/>
                </a:lnTo>
                <a:lnTo>
                  <a:pt x="8851" y="3813"/>
                </a:lnTo>
                <a:lnTo>
                  <a:pt x="8841" y="3815"/>
                </a:lnTo>
                <a:lnTo>
                  <a:pt x="8829" y="3817"/>
                </a:lnTo>
                <a:lnTo>
                  <a:pt x="8819" y="3818"/>
                </a:lnTo>
                <a:lnTo>
                  <a:pt x="8811" y="3818"/>
                </a:lnTo>
                <a:lnTo>
                  <a:pt x="8807" y="3818"/>
                </a:lnTo>
                <a:lnTo>
                  <a:pt x="8805" y="3817"/>
                </a:lnTo>
                <a:lnTo>
                  <a:pt x="8804" y="3816"/>
                </a:lnTo>
                <a:lnTo>
                  <a:pt x="8804" y="3813"/>
                </a:lnTo>
                <a:lnTo>
                  <a:pt x="8813" y="3809"/>
                </a:lnTo>
                <a:lnTo>
                  <a:pt x="8819" y="3806"/>
                </a:lnTo>
                <a:lnTo>
                  <a:pt x="8820" y="3805"/>
                </a:lnTo>
                <a:lnTo>
                  <a:pt x="8821" y="3804"/>
                </a:lnTo>
                <a:lnTo>
                  <a:pt x="8821" y="3803"/>
                </a:lnTo>
                <a:lnTo>
                  <a:pt x="8820" y="3801"/>
                </a:lnTo>
                <a:lnTo>
                  <a:pt x="8814" y="3797"/>
                </a:lnTo>
                <a:lnTo>
                  <a:pt x="8802" y="3791"/>
                </a:lnTo>
                <a:lnTo>
                  <a:pt x="8826" y="3782"/>
                </a:lnTo>
                <a:lnTo>
                  <a:pt x="8849" y="3772"/>
                </a:lnTo>
                <a:lnTo>
                  <a:pt x="8873" y="3762"/>
                </a:lnTo>
                <a:lnTo>
                  <a:pt x="8897" y="3753"/>
                </a:lnTo>
                <a:lnTo>
                  <a:pt x="8897" y="3758"/>
                </a:lnTo>
                <a:lnTo>
                  <a:pt x="8897" y="3764"/>
                </a:lnTo>
                <a:lnTo>
                  <a:pt x="8895" y="3770"/>
                </a:lnTo>
                <a:lnTo>
                  <a:pt x="8893" y="3775"/>
                </a:lnTo>
                <a:lnTo>
                  <a:pt x="8891" y="3776"/>
                </a:lnTo>
                <a:lnTo>
                  <a:pt x="8889" y="3778"/>
                </a:lnTo>
                <a:lnTo>
                  <a:pt x="8886" y="3779"/>
                </a:lnTo>
                <a:lnTo>
                  <a:pt x="8883" y="3780"/>
                </a:lnTo>
                <a:lnTo>
                  <a:pt x="8872" y="3780"/>
                </a:lnTo>
                <a:lnTo>
                  <a:pt x="8857" y="3779"/>
                </a:lnTo>
                <a:close/>
                <a:moveTo>
                  <a:pt x="9032" y="3734"/>
                </a:moveTo>
                <a:lnTo>
                  <a:pt x="9022" y="3739"/>
                </a:lnTo>
                <a:lnTo>
                  <a:pt x="9014" y="3743"/>
                </a:lnTo>
                <a:lnTo>
                  <a:pt x="9004" y="3746"/>
                </a:lnTo>
                <a:lnTo>
                  <a:pt x="8995" y="3750"/>
                </a:lnTo>
                <a:lnTo>
                  <a:pt x="8995" y="3745"/>
                </a:lnTo>
                <a:lnTo>
                  <a:pt x="8997" y="3741"/>
                </a:lnTo>
                <a:lnTo>
                  <a:pt x="9002" y="3738"/>
                </a:lnTo>
                <a:lnTo>
                  <a:pt x="9007" y="3735"/>
                </a:lnTo>
                <a:lnTo>
                  <a:pt x="9014" y="3733"/>
                </a:lnTo>
                <a:lnTo>
                  <a:pt x="9021" y="3732"/>
                </a:lnTo>
                <a:lnTo>
                  <a:pt x="9030" y="3731"/>
                </a:lnTo>
                <a:lnTo>
                  <a:pt x="9039" y="3731"/>
                </a:lnTo>
                <a:lnTo>
                  <a:pt x="9035" y="3732"/>
                </a:lnTo>
                <a:lnTo>
                  <a:pt x="9032" y="3734"/>
                </a:lnTo>
                <a:close/>
                <a:moveTo>
                  <a:pt x="9132" y="3719"/>
                </a:moveTo>
                <a:lnTo>
                  <a:pt x="9133" y="3722"/>
                </a:lnTo>
                <a:lnTo>
                  <a:pt x="9134" y="3725"/>
                </a:lnTo>
                <a:lnTo>
                  <a:pt x="9133" y="3727"/>
                </a:lnTo>
                <a:lnTo>
                  <a:pt x="9131" y="3730"/>
                </a:lnTo>
                <a:lnTo>
                  <a:pt x="9125" y="3738"/>
                </a:lnTo>
                <a:lnTo>
                  <a:pt x="9120" y="3744"/>
                </a:lnTo>
                <a:lnTo>
                  <a:pt x="9118" y="3747"/>
                </a:lnTo>
                <a:lnTo>
                  <a:pt x="9117" y="3749"/>
                </a:lnTo>
                <a:lnTo>
                  <a:pt x="9116" y="3753"/>
                </a:lnTo>
                <a:lnTo>
                  <a:pt x="9118" y="3754"/>
                </a:lnTo>
                <a:lnTo>
                  <a:pt x="9120" y="3756"/>
                </a:lnTo>
                <a:lnTo>
                  <a:pt x="9125" y="3757"/>
                </a:lnTo>
                <a:lnTo>
                  <a:pt x="9132" y="3757"/>
                </a:lnTo>
                <a:lnTo>
                  <a:pt x="9141" y="3757"/>
                </a:lnTo>
                <a:lnTo>
                  <a:pt x="9116" y="3765"/>
                </a:lnTo>
                <a:lnTo>
                  <a:pt x="9092" y="3775"/>
                </a:lnTo>
                <a:lnTo>
                  <a:pt x="9072" y="3785"/>
                </a:lnTo>
                <a:lnTo>
                  <a:pt x="9052" y="3794"/>
                </a:lnTo>
                <a:lnTo>
                  <a:pt x="9032" y="3804"/>
                </a:lnTo>
                <a:lnTo>
                  <a:pt x="9009" y="3814"/>
                </a:lnTo>
                <a:lnTo>
                  <a:pt x="8985" y="3822"/>
                </a:lnTo>
                <a:lnTo>
                  <a:pt x="8956" y="3831"/>
                </a:lnTo>
                <a:lnTo>
                  <a:pt x="8958" y="3825"/>
                </a:lnTo>
                <a:lnTo>
                  <a:pt x="8962" y="3820"/>
                </a:lnTo>
                <a:lnTo>
                  <a:pt x="8967" y="3816"/>
                </a:lnTo>
                <a:lnTo>
                  <a:pt x="8974" y="3812"/>
                </a:lnTo>
                <a:lnTo>
                  <a:pt x="8990" y="3802"/>
                </a:lnTo>
                <a:lnTo>
                  <a:pt x="9009" y="3794"/>
                </a:lnTo>
                <a:lnTo>
                  <a:pt x="9056" y="3779"/>
                </a:lnTo>
                <a:lnTo>
                  <a:pt x="9103" y="3764"/>
                </a:lnTo>
                <a:lnTo>
                  <a:pt x="9088" y="3752"/>
                </a:lnTo>
                <a:lnTo>
                  <a:pt x="9074" y="3738"/>
                </a:lnTo>
                <a:lnTo>
                  <a:pt x="9068" y="3739"/>
                </a:lnTo>
                <a:lnTo>
                  <a:pt x="9062" y="3740"/>
                </a:lnTo>
                <a:lnTo>
                  <a:pt x="9075" y="3734"/>
                </a:lnTo>
                <a:lnTo>
                  <a:pt x="9088" y="3728"/>
                </a:lnTo>
                <a:lnTo>
                  <a:pt x="9098" y="3727"/>
                </a:lnTo>
                <a:lnTo>
                  <a:pt x="9110" y="3726"/>
                </a:lnTo>
                <a:lnTo>
                  <a:pt x="9121" y="3723"/>
                </a:lnTo>
                <a:lnTo>
                  <a:pt x="9132" y="3719"/>
                </a:lnTo>
                <a:close/>
                <a:moveTo>
                  <a:pt x="8870" y="3823"/>
                </a:moveTo>
                <a:lnTo>
                  <a:pt x="8873" y="3819"/>
                </a:lnTo>
                <a:lnTo>
                  <a:pt x="8873" y="3816"/>
                </a:lnTo>
                <a:lnTo>
                  <a:pt x="8873" y="3814"/>
                </a:lnTo>
                <a:lnTo>
                  <a:pt x="8871" y="3812"/>
                </a:lnTo>
                <a:lnTo>
                  <a:pt x="8878" y="3809"/>
                </a:lnTo>
                <a:lnTo>
                  <a:pt x="8886" y="3806"/>
                </a:lnTo>
                <a:lnTo>
                  <a:pt x="8888" y="3808"/>
                </a:lnTo>
                <a:lnTo>
                  <a:pt x="8889" y="3809"/>
                </a:lnTo>
                <a:lnTo>
                  <a:pt x="8890" y="3812"/>
                </a:lnTo>
                <a:lnTo>
                  <a:pt x="8889" y="3814"/>
                </a:lnTo>
                <a:lnTo>
                  <a:pt x="8887" y="3816"/>
                </a:lnTo>
                <a:lnTo>
                  <a:pt x="8883" y="3818"/>
                </a:lnTo>
                <a:lnTo>
                  <a:pt x="8877" y="3821"/>
                </a:lnTo>
                <a:lnTo>
                  <a:pt x="8870" y="3823"/>
                </a:lnTo>
                <a:close/>
                <a:moveTo>
                  <a:pt x="8584" y="3990"/>
                </a:moveTo>
                <a:lnTo>
                  <a:pt x="8574" y="3991"/>
                </a:lnTo>
                <a:lnTo>
                  <a:pt x="8565" y="3991"/>
                </a:lnTo>
                <a:lnTo>
                  <a:pt x="8566" y="3994"/>
                </a:lnTo>
                <a:lnTo>
                  <a:pt x="8567" y="3995"/>
                </a:lnTo>
                <a:lnTo>
                  <a:pt x="8556" y="3999"/>
                </a:lnTo>
                <a:lnTo>
                  <a:pt x="8544" y="4002"/>
                </a:lnTo>
                <a:lnTo>
                  <a:pt x="8532" y="4006"/>
                </a:lnTo>
                <a:lnTo>
                  <a:pt x="8520" y="4011"/>
                </a:lnTo>
                <a:lnTo>
                  <a:pt x="8513" y="4012"/>
                </a:lnTo>
                <a:lnTo>
                  <a:pt x="8507" y="4013"/>
                </a:lnTo>
                <a:lnTo>
                  <a:pt x="8501" y="4015"/>
                </a:lnTo>
                <a:lnTo>
                  <a:pt x="8497" y="4018"/>
                </a:lnTo>
                <a:lnTo>
                  <a:pt x="8483" y="4023"/>
                </a:lnTo>
                <a:lnTo>
                  <a:pt x="8470" y="4027"/>
                </a:lnTo>
                <a:lnTo>
                  <a:pt x="8457" y="4031"/>
                </a:lnTo>
                <a:lnTo>
                  <a:pt x="8443" y="4035"/>
                </a:lnTo>
                <a:lnTo>
                  <a:pt x="8442" y="4030"/>
                </a:lnTo>
                <a:lnTo>
                  <a:pt x="8441" y="4025"/>
                </a:lnTo>
                <a:lnTo>
                  <a:pt x="8439" y="4020"/>
                </a:lnTo>
                <a:lnTo>
                  <a:pt x="8435" y="4016"/>
                </a:lnTo>
                <a:lnTo>
                  <a:pt x="8427" y="4013"/>
                </a:lnTo>
                <a:lnTo>
                  <a:pt x="8417" y="4012"/>
                </a:lnTo>
                <a:lnTo>
                  <a:pt x="8402" y="4011"/>
                </a:lnTo>
                <a:lnTo>
                  <a:pt x="8383" y="4012"/>
                </a:lnTo>
                <a:lnTo>
                  <a:pt x="8432" y="3999"/>
                </a:lnTo>
                <a:lnTo>
                  <a:pt x="8460" y="3993"/>
                </a:lnTo>
                <a:lnTo>
                  <a:pt x="8469" y="3990"/>
                </a:lnTo>
                <a:lnTo>
                  <a:pt x="8474" y="3990"/>
                </a:lnTo>
                <a:lnTo>
                  <a:pt x="8477" y="3990"/>
                </a:lnTo>
                <a:lnTo>
                  <a:pt x="8479" y="3991"/>
                </a:lnTo>
                <a:lnTo>
                  <a:pt x="8482" y="3994"/>
                </a:lnTo>
                <a:lnTo>
                  <a:pt x="8489" y="3997"/>
                </a:lnTo>
                <a:lnTo>
                  <a:pt x="8498" y="3997"/>
                </a:lnTo>
                <a:lnTo>
                  <a:pt x="8509" y="3998"/>
                </a:lnTo>
                <a:lnTo>
                  <a:pt x="8524" y="3997"/>
                </a:lnTo>
                <a:lnTo>
                  <a:pt x="8545" y="3996"/>
                </a:lnTo>
                <a:lnTo>
                  <a:pt x="8547" y="3991"/>
                </a:lnTo>
                <a:lnTo>
                  <a:pt x="8551" y="3988"/>
                </a:lnTo>
                <a:lnTo>
                  <a:pt x="8555" y="3984"/>
                </a:lnTo>
                <a:lnTo>
                  <a:pt x="8559" y="3980"/>
                </a:lnTo>
                <a:lnTo>
                  <a:pt x="8571" y="3972"/>
                </a:lnTo>
                <a:lnTo>
                  <a:pt x="8585" y="3966"/>
                </a:lnTo>
                <a:lnTo>
                  <a:pt x="8601" y="3958"/>
                </a:lnTo>
                <a:lnTo>
                  <a:pt x="8618" y="3953"/>
                </a:lnTo>
                <a:lnTo>
                  <a:pt x="8637" y="3946"/>
                </a:lnTo>
                <a:lnTo>
                  <a:pt x="8655" y="3941"/>
                </a:lnTo>
                <a:lnTo>
                  <a:pt x="8692" y="3931"/>
                </a:lnTo>
                <a:lnTo>
                  <a:pt x="8727" y="3925"/>
                </a:lnTo>
                <a:lnTo>
                  <a:pt x="8742" y="3923"/>
                </a:lnTo>
                <a:lnTo>
                  <a:pt x="8755" y="3921"/>
                </a:lnTo>
                <a:lnTo>
                  <a:pt x="8765" y="3920"/>
                </a:lnTo>
                <a:lnTo>
                  <a:pt x="8773" y="3921"/>
                </a:lnTo>
                <a:lnTo>
                  <a:pt x="8765" y="3925"/>
                </a:lnTo>
                <a:lnTo>
                  <a:pt x="8760" y="3929"/>
                </a:lnTo>
                <a:lnTo>
                  <a:pt x="8758" y="3934"/>
                </a:lnTo>
                <a:lnTo>
                  <a:pt x="8757" y="3937"/>
                </a:lnTo>
                <a:lnTo>
                  <a:pt x="8735" y="3943"/>
                </a:lnTo>
                <a:lnTo>
                  <a:pt x="8714" y="3950"/>
                </a:lnTo>
                <a:lnTo>
                  <a:pt x="8692" y="3956"/>
                </a:lnTo>
                <a:lnTo>
                  <a:pt x="8671" y="3963"/>
                </a:lnTo>
                <a:lnTo>
                  <a:pt x="8648" y="3970"/>
                </a:lnTo>
                <a:lnTo>
                  <a:pt x="8627" y="3976"/>
                </a:lnTo>
                <a:lnTo>
                  <a:pt x="8605" y="3983"/>
                </a:lnTo>
                <a:lnTo>
                  <a:pt x="8584" y="3990"/>
                </a:lnTo>
                <a:close/>
                <a:moveTo>
                  <a:pt x="8934" y="4167"/>
                </a:moveTo>
                <a:lnTo>
                  <a:pt x="8943" y="4168"/>
                </a:lnTo>
                <a:lnTo>
                  <a:pt x="8950" y="4168"/>
                </a:lnTo>
                <a:lnTo>
                  <a:pt x="8938" y="4169"/>
                </a:lnTo>
                <a:lnTo>
                  <a:pt x="8929" y="4169"/>
                </a:lnTo>
                <a:lnTo>
                  <a:pt x="8931" y="4168"/>
                </a:lnTo>
                <a:lnTo>
                  <a:pt x="8934" y="4167"/>
                </a:lnTo>
                <a:close/>
                <a:moveTo>
                  <a:pt x="2222" y="4691"/>
                </a:moveTo>
                <a:lnTo>
                  <a:pt x="2229" y="4698"/>
                </a:lnTo>
                <a:lnTo>
                  <a:pt x="2236" y="4706"/>
                </a:lnTo>
                <a:lnTo>
                  <a:pt x="2186" y="4697"/>
                </a:lnTo>
                <a:lnTo>
                  <a:pt x="2160" y="4693"/>
                </a:lnTo>
                <a:lnTo>
                  <a:pt x="2146" y="4690"/>
                </a:lnTo>
                <a:lnTo>
                  <a:pt x="2132" y="4688"/>
                </a:lnTo>
                <a:lnTo>
                  <a:pt x="2123" y="4685"/>
                </a:lnTo>
                <a:lnTo>
                  <a:pt x="2113" y="4682"/>
                </a:lnTo>
                <a:lnTo>
                  <a:pt x="2103" y="4680"/>
                </a:lnTo>
                <a:lnTo>
                  <a:pt x="2095" y="4678"/>
                </a:lnTo>
                <a:lnTo>
                  <a:pt x="2127" y="4681"/>
                </a:lnTo>
                <a:lnTo>
                  <a:pt x="2158" y="4684"/>
                </a:lnTo>
                <a:lnTo>
                  <a:pt x="2190" y="4688"/>
                </a:lnTo>
                <a:lnTo>
                  <a:pt x="2222" y="4691"/>
                </a:lnTo>
                <a:close/>
                <a:moveTo>
                  <a:pt x="5794" y="4106"/>
                </a:moveTo>
                <a:lnTo>
                  <a:pt x="5794" y="4105"/>
                </a:lnTo>
                <a:lnTo>
                  <a:pt x="5794" y="4105"/>
                </a:lnTo>
                <a:lnTo>
                  <a:pt x="5813" y="4102"/>
                </a:lnTo>
                <a:lnTo>
                  <a:pt x="5832" y="4097"/>
                </a:lnTo>
                <a:lnTo>
                  <a:pt x="5852" y="4093"/>
                </a:lnTo>
                <a:lnTo>
                  <a:pt x="5872" y="4089"/>
                </a:lnTo>
                <a:lnTo>
                  <a:pt x="5869" y="4093"/>
                </a:lnTo>
                <a:lnTo>
                  <a:pt x="5865" y="4096"/>
                </a:lnTo>
                <a:lnTo>
                  <a:pt x="5858" y="4099"/>
                </a:lnTo>
                <a:lnTo>
                  <a:pt x="5851" y="4102"/>
                </a:lnTo>
                <a:lnTo>
                  <a:pt x="5840" y="4103"/>
                </a:lnTo>
                <a:lnTo>
                  <a:pt x="5827" y="4105"/>
                </a:lnTo>
                <a:lnTo>
                  <a:pt x="5812" y="4106"/>
                </a:lnTo>
                <a:lnTo>
                  <a:pt x="5794" y="4106"/>
                </a:lnTo>
                <a:close/>
                <a:moveTo>
                  <a:pt x="5852" y="4235"/>
                </a:moveTo>
                <a:lnTo>
                  <a:pt x="5848" y="4234"/>
                </a:lnTo>
                <a:lnTo>
                  <a:pt x="5846" y="4231"/>
                </a:lnTo>
                <a:lnTo>
                  <a:pt x="5845" y="4229"/>
                </a:lnTo>
                <a:lnTo>
                  <a:pt x="5844" y="4227"/>
                </a:lnTo>
                <a:lnTo>
                  <a:pt x="5844" y="4225"/>
                </a:lnTo>
                <a:lnTo>
                  <a:pt x="5844" y="4223"/>
                </a:lnTo>
                <a:lnTo>
                  <a:pt x="5845" y="4221"/>
                </a:lnTo>
                <a:lnTo>
                  <a:pt x="5846" y="4217"/>
                </a:lnTo>
                <a:lnTo>
                  <a:pt x="5852" y="4212"/>
                </a:lnTo>
                <a:lnTo>
                  <a:pt x="5858" y="4207"/>
                </a:lnTo>
                <a:lnTo>
                  <a:pt x="5866" y="4200"/>
                </a:lnTo>
                <a:lnTo>
                  <a:pt x="5874" y="4195"/>
                </a:lnTo>
                <a:lnTo>
                  <a:pt x="5895" y="4182"/>
                </a:lnTo>
                <a:lnTo>
                  <a:pt x="5916" y="4169"/>
                </a:lnTo>
                <a:lnTo>
                  <a:pt x="5935" y="4157"/>
                </a:lnTo>
                <a:lnTo>
                  <a:pt x="5952" y="4146"/>
                </a:lnTo>
                <a:lnTo>
                  <a:pt x="5959" y="4145"/>
                </a:lnTo>
                <a:lnTo>
                  <a:pt x="5966" y="4144"/>
                </a:lnTo>
                <a:lnTo>
                  <a:pt x="5971" y="4144"/>
                </a:lnTo>
                <a:lnTo>
                  <a:pt x="5975" y="4145"/>
                </a:lnTo>
                <a:lnTo>
                  <a:pt x="5983" y="4147"/>
                </a:lnTo>
                <a:lnTo>
                  <a:pt x="5987" y="4150"/>
                </a:lnTo>
                <a:lnTo>
                  <a:pt x="5992" y="4153"/>
                </a:lnTo>
                <a:lnTo>
                  <a:pt x="5998" y="4156"/>
                </a:lnTo>
                <a:lnTo>
                  <a:pt x="6001" y="4157"/>
                </a:lnTo>
                <a:lnTo>
                  <a:pt x="6005" y="4157"/>
                </a:lnTo>
                <a:lnTo>
                  <a:pt x="6011" y="4157"/>
                </a:lnTo>
                <a:lnTo>
                  <a:pt x="6017" y="4157"/>
                </a:lnTo>
                <a:lnTo>
                  <a:pt x="6000" y="4160"/>
                </a:lnTo>
                <a:lnTo>
                  <a:pt x="5985" y="4163"/>
                </a:lnTo>
                <a:lnTo>
                  <a:pt x="5972" y="4166"/>
                </a:lnTo>
                <a:lnTo>
                  <a:pt x="5961" y="4170"/>
                </a:lnTo>
                <a:lnTo>
                  <a:pt x="5952" y="4175"/>
                </a:lnTo>
                <a:lnTo>
                  <a:pt x="5944" y="4180"/>
                </a:lnTo>
                <a:lnTo>
                  <a:pt x="5937" y="4184"/>
                </a:lnTo>
                <a:lnTo>
                  <a:pt x="5930" y="4190"/>
                </a:lnTo>
                <a:lnTo>
                  <a:pt x="5916" y="4200"/>
                </a:lnTo>
                <a:lnTo>
                  <a:pt x="5901" y="4212"/>
                </a:lnTo>
                <a:lnTo>
                  <a:pt x="5891" y="4217"/>
                </a:lnTo>
                <a:lnTo>
                  <a:pt x="5881" y="4224"/>
                </a:lnTo>
                <a:lnTo>
                  <a:pt x="5868" y="4229"/>
                </a:lnTo>
                <a:lnTo>
                  <a:pt x="5852" y="4235"/>
                </a:lnTo>
                <a:close/>
                <a:moveTo>
                  <a:pt x="6053" y="4236"/>
                </a:moveTo>
                <a:lnTo>
                  <a:pt x="6045" y="4238"/>
                </a:lnTo>
                <a:lnTo>
                  <a:pt x="6036" y="4239"/>
                </a:lnTo>
                <a:lnTo>
                  <a:pt x="6028" y="4240"/>
                </a:lnTo>
                <a:lnTo>
                  <a:pt x="6020" y="4242"/>
                </a:lnTo>
                <a:lnTo>
                  <a:pt x="6010" y="4241"/>
                </a:lnTo>
                <a:lnTo>
                  <a:pt x="5999" y="4238"/>
                </a:lnTo>
                <a:lnTo>
                  <a:pt x="6001" y="4235"/>
                </a:lnTo>
                <a:lnTo>
                  <a:pt x="6004" y="4231"/>
                </a:lnTo>
                <a:lnTo>
                  <a:pt x="6007" y="4228"/>
                </a:lnTo>
                <a:lnTo>
                  <a:pt x="6013" y="4225"/>
                </a:lnTo>
                <a:lnTo>
                  <a:pt x="6026" y="4219"/>
                </a:lnTo>
                <a:lnTo>
                  <a:pt x="6042" y="4212"/>
                </a:lnTo>
                <a:lnTo>
                  <a:pt x="6063" y="4206"/>
                </a:lnTo>
                <a:lnTo>
                  <a:pt x="6088" y="4200"/>
                </a:lnTo>
                <a:lnTo>
                  <a:pt x="6117" y="4193"/>
                </a:lnTo>
                <a:lnTo>
                  <a:pt x="6151" y="4186"/>
                </a:lnTo>
                <a:lnTo>
                  <a:pt x="6158" y="4208"/>
                </a:lnTo>
                <a:lnTo>
                  <a:pt x="6143" y="4210"/>
                </a:lnTo>
                <a:lnTo>
                  <a:pt x="6129" y="4212"/>
                </a:lnTo>
                <a:lnTo>
                  <a:pt x="6115" y="4215"/>
                </a:lnTo>
                <a:lnTo>
                  <a:pt x="6101" y="4220"/>
                </a:lnTo>
                <a:lnTo>
                  <a:pt x="6076" y="4228"/>
                </a:lnTo>
                <a:lnTo>
                  <a:pt x="6053" y="4236"/>
                </a:lnTo>
                <a:close/>
                <a:moveTo>
                  <a:pt x="7748" y="4269"/>
                </a:moveTo>
                <a:lnTo>
                  <a:pt x="7759" y="4267"/>
                </a:lnTo>
                <a:lnTo>
                  <a:pt x="7769" y="4266"/>
                </a:lnTo>
                <a:lnTo>
                  <a:pt x="7776" y="4260"/>
                </a:lnTo>
                <a:lnTo>
                  <a:pt x="7783" y="4255"/>
                </a:lnTo>
                <a:lnTo>
                  <a:pt x="7793" y="4251"/>
                </a:lnTo>
                <a:lnTo>
                  <a:pt x="7803" y="4247"/>
                </a:lnTo>
                <a:lnTo>
                  <a:pt x="7822" y="4241"/>
                </a:lnTo>
                <a:lnTo>
                  <a:pt x="7838" y="4238"/>
                </a:lnTo>
                <a:lnTo>
                  <a:pt x="7845" y="4237"/>
                </a:lnTo>
                <a:lnTo>
                  <a:pt x="7849" y="4237"/>
                </a:lnTo>
                <a:lnTo>
                  <a:pt x="7850" y="4237"/>
                </a:lnTo>
                <a:lnTo>
                  <a:pt x="7851" y="4238"/>
                </a:lnTo>
                <a:lnTo>
                  <a:pt x="7851" y="4239"/>
                </a:lnTo>
                <a:lnTo>
                  <a:pt x="7850" y="4240"/>
                </a:lnTo>
                <a:lnTo>
                  <a:pt x="7846" y="4242"/>
                </a:lnTo>
                <a:lnTo>
                  <a:pt x="7837" y="4246"/>
                </a:lnTo>
                <a:lnTo>
                  <a:pt x="7825" y="4252"/>
                </a:lnTo>
                <a:lnTo>
                  <a:pt x="7809" y="4257"/>
                </a:lnTo>
                <a:lnTo>
                  <a:pt x="7839" y="4252"/>
                </a:lnTo>
                <a:lnTo>
                  <a:pt x="7865" y="4245"/>
                </a:lnTo>
                <a:lnTo>
                  <a:pt x="7889" y="4240"/>
                </a:lnTo>
                <a:lnTo>
                  <a:pt x="7908" y="4236"/>
                </a:lnTo>
                <a:lnTo>
                  <a:pt x="7888" y="4244"/>
                </a:lnTo>
                <a:lnTo>
                  <a:pt x="7867" y="4254"/>
                </a:lnTo>
                <a:lnTo>
                  <a:pt x="7846" y="4262"/>
                </a:lnTo>
                <a:lnTo>
                  <a:pt x="7825" y="4271"/>
                </a:lnTo>
                <a:lnTo>
                  <a:pt x="7805" y="4281"/>
                </a:lnTo>
                <a:lnTo>
                  <a:pt x="7785" y="4289"/>
                </a:lnTo>
                <a:lnTo>
                  <a:pt x="7764" y="4298"/>
                </a:lnTo>
                <a:lnTo>
                  <a:pt x="7744" y="4307"/>
                </a:lnTo>
                <a:lnTo>
                  <a:pt x="7730" y="4310"/>
                </a:lnTo>
                <a:lnTo>
                  <a:pt x="7717" y="4313"/>
                </a:lnTo>
                <a:lnTo>
                  <a:pt x="7703" y="4316"/>
                </a:lnTo>
                <a:lnTo>
                  <a:pt x="7688" y="4320"/>
                </a:lnTo>
                <a:lnTo>
                  <a:pt x="7660" y="4330"/>
                </a:lnTo>
                <a:lnTo>
                  <a:pt x="7632" y="4341"/>
                </a:lnTo>
                <a:lnTo>
                  <a:pt x="7617" y="4341"/>
                </a:lnTo>
                <a:lnTo>
                  <a:pt x="7601" y="4341"/>
                </a:lnTo>
                <a:lnTo>
                  <a:pt x="7638" y="4322"/>
                </a:lnTo>
                <a:lnTo>
                  <a:pt x="7675" y="4304"/>
                </a:lnTo>
                <a:lnTo>
                  <a:pt x="7711" y="4286"/>
                </a:lnTo>
                <a:lnTo>
                  <a:pt x="7748" y="4269"/>
                </a:lnTo>
                <a:close/>
                <a:moveTo>
                  <a:pt x="8053" y="4123"/>
                </a:moveTo>
                <a:lnTo>
                  <a:pt x="8058" y="4126"/>
                </a:lnTo>
                <a:lnTo>
                  <a:pt x="8063" y="4130"/>
                </a:lnTo>
                <a:lnTo>
                  <a:pt x="8097" y="4122"/>
                </a:lnTo>
                <a:lnTo>
                  <a:pt x="8129" y="4117"/>
                </a:lnTo>
                <a:lnTo>
                  <a:pt x="8144" y="4115"/>
                </a:lnTo>
                <a:lnTo>
                  <a:pt x="8158" y="4112"/>
                </a:lnTo>
                <a:lnTo>
                  <a:pt x="8171" y="4112"/>
                </a:lnTo>
                <a:lnTo>
                  <a:pt x="8183" y="4112"/>
                </a:lnTo>
                <a:lnTo>
                  <a:pt x="8127" y="4132"/>
                </a:lnTo>
                <a:lnTo>
                  <a:pt x="8081" y="4149"/>
                </a:lnTo>
                <a:lnTo>
                  <a:pt x="8049" y="4162"/>
                </a:lnTo>
                <a:lnTo>
                  <a:pt x="8037" y="4168"/>
                </a:lnTo>
                <a:lnTo>
                  <a:pt x="8067" y="4160"/>
                </a:lnTo>
                <a:lnTo>
                  <a:pt x="8096" y="4152"/>
                </a:lnTo>
                <a:lnTo>
                  <a:pt x="8125" y="4144"/>
                </a:lnTo>
                <a:lnTo>
                  <a:pt x="8154" y="4136"/>
                </a:lnTo>
                <a:lnTo>
                  <a:pt x="8153" y="4137"/>
                </a:lnTo>
                <a:lnTo>
                  <a:pt x="8152" y="4139"/>
                </a:lnTo>
                <a:lnTo>
                  <a:pt x="8115" y="4153"/>
                </a:lnTo>
                <a:lnTo>
                  <a:pt x="8078" y="4167"/>
                </a:lnTo>
                <a:lnTo>
                  <a:pt x="8041" y="4182"/>
                </a:lnTo>
                <a:lnTo>
                  <a:pt x="8004" y="4196"/>
                </a:lnTo>
                <a:lnTo>
                  <a:pt x="7988" y="4204"/>
                </a:lnTo>
                <a:lnTo>
                  <a:pt x="7970" y="4210"/>
                </a:lnTo>
                <a:lnTo>
                  <a:pt x="7954" y="4216"/>
                </a:lnTo>
                <a:lnTo>
                  <a:pt x="7938" y="4224"/>
                </a:lnTo>
                <a:lnTo>
                  <a:pt x="7933" y="4224"/>
                </a:lnTo>
                <a:lnTo>
                  <a:pt x="7930" y="4223"/>
                </a:lnTo>
                <a:lnTo>
                  <a:pt x="7926" y="4222"/>
                </a:lnTo>
                <a:lnTo>
                  <a:pt x="7923" y="4221"/>
                </a:lnTo>
                <a:lnTo>
                  <a:pt x="7920" y="4217"/>
                </a:lnTo>
                <a:lnTo>
                  <a:pt x="7917" y="4213"/>
                </a:lnTo>
                <a:lnTo>
                  <a:pt x="7913" y="4209"/>
                </a:lnTo>
                <a:lnTo>
                  <a:pt x="7910" y="4205"/>
                </a:lnTo>
                <a:lnTo>
                  <a:pt x="7908" y="4204"/>
                </a:lnTo>
                <a:lnTo>
                  <a:pt x="7905" y="4202"/>
                </a:lnTo>
                <a:lnTo>
                  <a:pt x="7901" y="4201"/>
                </a:lnTo>
                <a:lnTo>
                  <a:pt x="7896" y="4201"/>
                </a:lnTo>
                <a:lnTo>
                  <a:pt x="7888" y="4204"/>
                </a:lnTo>
                <a:lnTo>
                  <a:pt x="7878" y="4206"/>
                </a:lnTo>
                <a:lnTo>
                  <a:pt x="7899" y="4196"/>
                </a:lnTo>
                <a:lnTo>
                  <a:pt x="7921" y="4185"/>
                </a:lnTo>
                <a:lnTo>
                  <a:pt x="7944" y="4175"/>
                </a:lnTo>
                <a:lnTo>
                  <a:pt x="7965" y="4165"/>
                </a:lnTo>
                <a:lnTo>
                  <a:pt x="7988" y="4154"/>
                </a:lnTo>
                <a:lnTo>
                  <a:pt x="8009" y="4144"/>
                </a:lnTo>
                <a:lnTo>
                  <a:pt x="8031" y="4134"/>
                </a:lnTo>
                <a:lnTo>
                  <a:pt x="8053" y="4123"/>
                </a:lnTo>
                <a:close/>
                <a:moveTo>
                  <a:pt x="8538" y="3905"/>
                </a:moveTo>
                <a:lnTo>
                  <a:pt x="8544" y="3903"/>
                </a:lnTo>
                <a:lnTo>
                  <a:pt x="8549" y="3899"/>
                </a:lnTo>
                <a:lnTo>
                  <a:pt x="8546" y="3901"/>
                </a:lnTo>
                <a:lnTo>
                  <a:pt x="8544" y="3904"/>
                </a:lnTo>
                <a:lnTo>
                  <a:pt x="8541" y="3905"/>
                </a:lnTo>
                <a:lnTo>
                  <a:pt x="8538" y="3905"/>
                </a:lnTo>
                <a:close/>
                <a:moveTo>
                  <a:pt x="8400" y="4050"/>
                </a:moveTo>
                <a:lnTo>
                  <a:pt x="8387" y="4055"/>
                </a:lnTo>
                <a:lnTo>
                  <a:pt x="8375" y="4059"/>
                </a:lnTo>
                <a:lnTo>
                  <a:pt x="8375" y="4056"/>
                </a:lnTo>
                <a:lnTo>
                  <a:pt x="8374" y="4053"/>
                </a:lnTo>
                <a:lnTo>
                  <a:pt x="8367" y="4050"/>
                </a:lnTo>
                <a:lnTo>
                  <a:pt x="8359" y="4050"/>
                </a:lnTo>
                <a:lnTo>
                  <a:pt x="8352" y="4051"/>
                </a:lnTo>
                <a:lnTo>
                  <a:pt x="8344" y="4054"/>
                </a:lnTo>
                <a:lnTo>
                  <a:pt x="8328" y="4060"/>
                </a:lnTo>
                <a:lnTo>
                  <a:pt x="8311" y="4068"/>
                </a:lnTo>
                <a:lnTo>
                  <a:pt x="8302" y="4072"/>
                </a:lnTo>
                <a:lnTo>
                  <a:pt x="8294" y="4076"/>
                </a:lnTo>
                <a:lnTo>
                  <a:pt x="8285" y="4079"/>
                </a:lnTo>
                <a:lnTo>
                  <a:pt x="8276" y="4081"/>
                </a:lnTo>
                <a:lnTo>
                  <a:pt x="8266" y="4082"/>
                </a:lnTo>
                <a:lnTo>
                  <a:pt x="8256" y="4084"/>
                </a:lnTo>
                <a:lnTo>
                  <a:pt x="8247" y="4082"/>
                </a:lnTo>
                <a:lnTo>
                  <a:pt x="8236" y="4079"/>
                </a:lnTo>
                <a:lnTo>
                  <a:pt x="8244" y="4077"/>
                </a:lnTo>
                <a:lnTo>
                  <a:pt x="8250" y="4075"/>
                </a:lnTo>
                <a:lnTo>
                  <a:pt x="8253" y="4072"/>
                </a:lnTo>
                <a:lnTo>
                  <a:pt x="8255" y="4069"/>
                </a:lnTo>
                <a:lnTo>
                  <a:pt x="8257" y="4065"/>
                </a:lnTo>
                <a:lnTo>
                  <a:pt x="8260" y="4062"/>
                </a:lnTo>
                <a:lnTo>
                  <a:pt x="8265" y="4060"/>
                </a:lnTo>
                <a:lnTo>
                  <a:pt x="8271" y="4057"/>
                </a:lnTo>
                <a:lnTo>
                  <a:pt x="8278" y="4058"/>
                </a:lnTo>
                <a:lnTo>
                  <a:pt x="8284" y="4058"/>
                </a:lnTo>
                <a:lnTo>
                  <a:pt x="8291" y="4058"/>
                </a:lnTo>
                <a:lnTo>
                  <a:pt x="8298" y="4057"/>
                </a:lnTo>
                <a:lnTo>
                  <a:pt x="8312" y="4054"/>
                </a:lnTo>
                <a:lnTo>
                  <a:pt x="8327" y="4049"/>
                </a:lnTo>
                <a:lnTo>
                  <a:pt x="8357" y="4038"/>
                </a:lnTo>
                <a:lnTo>
                  <a:pt x="8387" y="4027"/>
                </a:lnTo>
                <a:lnTo>
                  <a:pt x="8393" y="4028"/>
                </a:lnTo>
                <a:lnTo>
                  <a:pt x="8397" y="4029"/>
                </a:lnTo>
                <a:lnTo>
                  <a:pt x="8399" y="4032"/>
                </a:lnTo>
                <a:lnTo>
                  <a:pt x="8400" y="4035"/>
                </a:lnTo>
                <a:lnTo>
                  <a:pt x="8400" y="4043"/>
                </a:lnTo>
                <a:lnTo>
                  <a:pt x="8400" y="4050"/>
                </a:lnTo>
                <a:close/>
                <a:moveTo>
                  <a:pt x="3392" y="4011"/>
                </a:moveTo>
                <a:lnTo>
                  <a:pt x="3391" y="4011"/>
                </a:lnTo>
                <a:lnTo>
                  <a:pt x="3391" y="4010"/>
                </a:lnTo>
                <a:lnTo>
                  <a:pt x="3392" y="4011"/>
                </a:lnTo>
                <a:lnTo>
                  <a:pt x="3392" y="4011"/>
                </a:lnTo>
                <a:close/>
                <a:moveTo>
                  <a:pt x="5815" y="4180"/>
                </a:moveTo>
                <a:lnTo>
                  <a:pt x="5809" y="4177"/>
                </a:lnTo>
                <a:lnTo>
                  <a:pt x="5803" y="4176"/>
                </a:lnTo>
                <a:lnTo>
                  <a:pt x="5797" y="4176"/>
                </a:lnTo>
                <a:lnTo>
                  <a:pt x="5790" y="4176"/>
                </a:lnTo>
                <a:lnTo>
                  <a:pt x="5778" y="4179"/>
                </a:lnTo>
                <a:lnTo>
                  <a:pt x="5764" y="4184"/>
                </a:lnTo>
                <a:lnTo>
                  <a:pt x="5751" y="4189"/>
                </a:lnTo>
                <a:lnTo>
                  <a:pt x="5738" y="4193"/>
                </a:lnTo>
                <a:lnTo>
                  <a:pt x="5731" y="4194"/>
                </a:lnTo>
                <a:lnTo>
                  <a:pt x="5725" y="4194"/>
                </a:lnTo>
                <a:lnTo>
                  <a:pt x="5720" y="4193"/>
                </a:lnTo>
                <a:lnTo>
                  <a:pt x="5714" y="4191"/>
                </a:lnTo>
                <a:lnTo>
                  <a:pt x="5720" y="4185"/>
                </a:lnTo>
                <a:lnTo>
                  <a:pt x="5727" y="4181"/>
                </a:lnTo>
                <a:lnTo>
                  <a:pt x="5737" y="4177"/>
                </a:lnTo>
                <a:lnTo>
                  <a:pt x="5747" y="4172"/>
                </a:lnTo>
                <a:lnTo>
                  <a:pt x="5760" y="4168"/>
                </a:lnTo>
                <a:lnTo>
                  <a:pt x="5775" y="4164"/>
                </a:lnTo>
                <a:lnTo>
                  <a:pt x="5790" y="4161"/>
                </a:lnTo>
                <a:lnTo>
                  <a:pt x="5809" y="4157"/>
                </a:lnTo>
                <a:lnTo>
                  <a:pt x="5824" y="4170"/>
                </a:lnTo>
                <a:lnTo>
                  <a:pt x="5837" y="4183"/>
                </a:lnTo>
                <a:lnTo>
                  <a:pt x="5825" y="4186"/>
                </a:lnTo>
                <a:lnTo>
                  <a:pt x="5816" y="4187"/>
                </a:lnTo>
                <a:lnTo>
                  <a:pt x="5810" y="4187"/>
                </a:lnTo>
                <a:lnTo>
                  <a:pt x="5805" y="4186"/>
                </a:lnTo>
                <a:lnTo>
                  <a:pt x="5804" y="4185"/>
                </a:lnTo>
                <a:lnTo>
                  <a:pt x="5803" y="4185"/>
                </a:lnTo>
                <a:lnTo>
                  <a:pt x="5804" y="4184"/>
                </a:lnTo>
                <a:lnTo>
                  <a:pt x="5804" y="4183"/>
                </a:lnTo>
                <a:lnTo>
                  <a:pt x="5809" y="4181"/>
                </a:lnTo>
                <a:lnTo>
                  <a:pt x="5815" y="4180"/>
                </a:lnTo>
                <a:close/>
                <a:moveTo>
                  <a:pt x="8402" y="4415"/>
                </a:moveTo>
                <a:lnTo>
                  <a:pt x="8385" y="4417"/>
                </a:lnTo>
                <a:lnTo>
                  <a:pt x="8367" y="4421"/>
                </a:lnTo>
                <a:lnTo>
                  <a:pt x="8349" y="4425"/>
                </a:lnTo>
                <a:lnTo>
                  <a:pt x="8329" y="4431"/>
                </a:lnTo>
                <a:lnTo>
                  <a:pt x="8345" y="4423"/>
                </a:lnTo>
                <a:lnTo>
                  <a:pt x="8360" y="4417"/>
                </a:lnTo>
                <a:lnTo>
                  <a:pt x="8375" y="4409"/>
                </a:lnTo>
                <a:lnTo>
                  <a:pt x="8392" y="4403"/>
                </a:lnTo>
                <a:lnTo>
                  <a:pt x="8402" y="4403"/>
                </a:lnTo>
                <a:lnTo>
                  <a:pt x="8414" y="4403"/>
                </a:lnTo>
                <a:lnTo>
                  <a:pt x="8408" y="4408"/>
                </a:lnTo>
                <a:lnTo>
                  <a:pt x="8402" y="4415"/>
                </a:lnTo>
                <a:close/>
                <a:moveTo>
                  <a:pt x="5668" y="4240"/>
                </a:moveTo>
                <a:lnTo>
                  <a:pt x="5658" y="4240"/>
                </a:lnTo>
                <a:lnTo>
                  <a:pt x="5649" y="4240"/>
                </a:lnTo>
                <a:lnTo>
                  <a:pt x="5639" y="4240"/>
                </a:lnTo>
                <a:lnTo>
                  <a:pt x="5629" y="4241"/>
                </a:lnTo>
                <a:lnTo>
                  <a:pt x="5605" y="4241"/>
                </a:lnTo>
                <a:lnTo>
                  <a:pt x="5581" y="4242"/>
                </a:lnTo>
                <a:lnTo>
                  <a:pt x="5557" y="4243"/>
                </a:lnTo>
                <a:lnTo>
                  <a:pt x="5534" y="4244"/>
                </a:lnTo>
                <a:lnTo>
                  <a:pt x="5566" y="4227"/>
                </a:lnTo>
                <a:lnTo>
                  <a:pt x="5594" y="4213"/>
                </a:lnTo>
                <a:lnTo>
                  <a:pt x="5607" y="4208"/>
                </a:lnTo>
                <a:lnTo>
                  <a:pt x="5619" y="4204"/>
                </a:lnTo>
                <a:lnTo>
                  <a:pt x="5629" y="4200"/>
                </a:lnTo>
                <a:lnTo>
                  <a:pt x="5639" y="4198"/>
                </a:lnTo>
                <a:lnTo>
                  <a:pt x="5648" y="4197"/>
                </a:lnTo>
                <a:lnTo>
                  <a:pt x="5654" y="4198"/>
                </a:lnTo>
                <a:lnTo>
                  <a:pt x="5660" y="4200"/>
                </a:lnTo>
                <a:lnTo>
                  <a:pt x="5664" y="4205"/>
                </a:lnTo>
                <a:lnTo>
                  <a:pt x="5667" y="4210"/>
                </a:lnTo>
                <a:lnTo>
                  <a:pt x="5668" y="4217"/>
                </a:lnTo>
                <a:lnTo>
                  <a:pt x="5667" y="4227"/>
                </a:lnTo>
                <a:lnTo>
                  <a:pt x="5665" y="4239"/>
                </a:lnTo>
                <a:lnTo>
                  <a:pt x="5666" y="4240"/>
                </a:lnTo>
                <a:lnTo>
                  <a:pt x="5668" y="4240"/>
                </a:lnTo>
                <a:close/>
                <a:moveTo>
                  <a:pt x="5693" y="4240"/>
                </a:moveTo>
                <a:lnTo>
                  <a:pt x="5711" y="4234"/>
                </a:lnTo>
                <a:lnTo>
                  <a:pt x="5730" y="4226"/>
                </a:lnTo>
                <a:lnTo>
                  <a:pt x="5740" y="4224"/>
                </a:lnTo>
                <a:lnTo>
                  <a:pt x="5749" y="4224"/>
                </a:lnTo>
                <a:lnTo>
                  <a:pt x="5753" y="4224"/>
                </a:lnTo>
                <a:lnTo>
                  <a:pt x="5758" y="4224"/>
                </a:lnTo>
                <a:lnTo>
                  <a:pt x="5763" y="4226"/>
                </a:lnTo>
                <a:lnTo>
                  <a:pt x="5766" y="4228"/>
                </a:lnTo>
                <a:lnTo>
                  <a:pt x="5753" y="4234"/>
                </a:lnTo>
                <a:lnTo>
                  <a:pt x="5741" y="4239"/>
                </a:lnTo>
                <a:lnTo>
                  <a:pt x="5728" y="4239"/>
                </a:lnTo>
                <a:lnTo>
                  <a:pt x="5716" y="4239"/>
                </a:lnTo>
                <a:lnTo>
                  <a:pt x="5705" y="4240"/>
                </a:lnTo>
                <a:lnTo>
                  <a:pt x="5693" y="4240"/>
                </a:lnTo>
                <a:close/>
                <a:moveTo>
                  <a:pt x="2431" y="4708"/>
                </a:moveTo>
                <a:lnTo>
                  <a:pt x="2447" y="4710"/>
                </a:lnTo>
                <a:lnTo>
                  <a:pt x="2463" y="4711"/>
                </a:lnTo>
                <a:lnTo>
                  <a:pt x="2479" y="4712"/>
                </a:lnTo>
                <a:lnTo>
                  <a:pt x="2495" y="4713"/>
                </a:lnTo>
                <a:lnTo>
                  <a:pt x="2478" y="4714"/>
                </a:lnTo>
                <a:lnTo>
                  <a:pt x="2462" y="4715"/>
                </a:lnTo>
                <a:lnTo>
                  <a:pt x="2445" y="4715"/>
                </a:lnTo>
                <a:lnTo>
                  <a:pt x="2429" y="4717"/>
                </a:lnTo>
                <a:lnTo>
                  <a:pt x="2418" y="4717"/>
                </a:lnTo>
                <a:lnTo>
                  <a:pt x="2407" y="4718"/>
                </a:lnTo>
                <a:lnTo>
                  <a:pt x="2396" y="4718"/>
                </a:lnTo>
                <a:lnTo>
                  <a:pt x="2388" y="4719"/>
                </a:lnTo>
                <a:lnTo>
                  <a:pt x="2380" y="4719"/>
                </a:lnTo>
                <a:lnTo>
                  <a:pt x="2373" y="4719"/>
                </a:lnTo>
                <a:lnTo>
                  <a:pt x="2363" y="4712"/>
                </a:lnTo>
                <a:lnTo>
                  <a:pt x="2356" y="4708"/>
                </a:lnTo>
                <a:lnTo>
                  <a:pt x="2375" y="4708"/>
                </a:lnTo>
                <a:lnTo>
                  <a:pt x="2394" y="4709"/>
                </a:lnTo>
                <a:lnTo>
                  <a:pt x="2413" y="4709"/>
                </a:lnTo>
                <a:lnTo>
                  <a:pt x="2431" y="4708"/>
                </a:lnTo>
                <a:close/>
                <a:moveTo>
                  <a:pt x="5673" y="4127"/>
                </a:moveTo>
                <a:lnTo>
                  <a:pt x="5674" y="4127"/>
                </a:lnTo>
                <a:lnTo>
                  <a:pt x="5675" y="4129"/>
                </a:lnTo>
                <a:lnTo>
                  <a:pt x="5691" y="4126"/>
                </a:lnTo>
                <a:lnTo>
                  <a:pt x="5702" y="4124"/>
                </a:lnTo>
                <a:lnTo>
                  <a:pt x="5712" y="4122"/>
                </a:lnTo>
                <a:lnTo>
                  <a:pt x="5720" y="4119"/>
                </a:lnTo>
                <a:lnTo>
                  <a:pt x="5731" y="4117"/>
                </a:lnTo>
                <a:lnTo>
                  <a:pt x="5743" y="4115"/>
                </a:lnTo>
                <a:lnTo>
                  <a:pt x="5755" y="4112"/>
                </a:lnTo>
                <a:lnTo>
                  <a:pt x="5767" y="4110"/>
                </a:lnTo>
                <a:lnTo>
                  <a:pt x="5758" y="4123"/>
                </a:lnTo>
                <a:lnTo>
                  <a:pt x="5750" y="4136"/>
                </a:lnTo>
                <a:lnTo>
                  <a:pt x="5745" y="4142"/>
                </a:lnTo>
                <a:lnTo>
                  <a:pt x="5740" y="4148"/>
                </a:lnTo>
                <a:lnTo>
                  <a:pt x="5734" y="4153"/>
                </a:lnTo>
                <a:lnTo>
                  <a:pt x="5725" y="4157"/>
                </a:lnTo>
                <a:lnTo>
                  <a:pt x="5716" y="4160"/>
                </a:lnTo>
                <a:lnTo>
                  <a:pt x="5709" y="4161"/>
                </a:lnTo>
                <a:lnTo>
                  <a:pt x="5702" y="4161"/>
                </a:lnTo>
                <a:lnTo>
                  <a:pt x="5698" y="4160"/>
                </a:lnTo>
                <a:lnTo>
                  <a:pt x="5694" y="4159"/>
                </a:lnTo>
                <a:lnTo>
                  <a:pt x="5691" y="4156"/>
                </a:lnTo>
                <a:lnTo>
                  <a:pt x="5688" y="4154"/>
                </a:lnTo>
                <a:lnTo>
                  <a:pt x="5686" y="4151"/>
                </a:lnTo>
                <a:lnTo>
                  <a:pt x="5683" y="4146"/>
                </a:lnTo>
                <a:lnTo>
                  <a:pt x="5678" y="4141"/>
                </a:lnTo>
                <a:lnTo>
                  <a:pt x="5674" y="4140"/>
                </a:lnTo>
                <a:lnTo>
                  <a:pt x="5670" y="4139"/>
                </a:lnTo>
                <a:lnTo>
                  <a:pt x="5665" y="4138"/>
                </a:lnTo>
                <a:lnTo>
                  <a:pt x="5657" y="4139"/>
                </a:lnTo>
                <a:lnTo>
                  <a:pt x="5641" y="4146"/>
                </a:lnTo>
                <a:lnTo>
                  <a:pt x="5627" y="4152"/>
                </a:lnTo>
                <a:lnTo>
                  <a:pt x="5615" y="4159"/>
                </a:lnTo>
                <a:lnTo>
                  <a:pt x="5606" y="4166"/>
                </a:lnTo>
                <a:lnTo>
                  <a:pt x="5587" y="4180"/>
                </a:lnTo>
                <a:lnTo>
                  <a:pt x="5569" y="4195"/>
                </a:lnTo>
                <a:lnTo>
                  <a:pt x="5551" y="4186"/>
                </a:lnTo>
                <a:lnTo>
                  <a:pt x="5533" y="4178"/>
                </a:lnTo>
                <a:lnTo>
                  <a:pt x="5527" y="4177"/>
                </a:lnTo>
                <a:lnTo>
                  <a:pt x="5521" y="4176"/>
                </a:lnTo>
                <a:lnTo>
                  <a:pt x="5513" y="4175"/>
                </a:lnTo>
                <a:lnTo>
                  <a:pt x="5506" y="4176"/>
                </a:lnTo>
                <a:lnTo>
                  <a:pt x="5496" y="4176"/>
                </a:lnTo>
                <a:lnTo>
                  <a:pt x="5486" y="4178"/>
                </a:lnTo>
                <a:lnTo>
                  <a:pt x="5475" y="4180"/>
                </a:lnTo>
                <a:lnTo>
                  <a:pt x="5462" y="4183"/>
                </a:lnTo>
                <a:lnTo>
                  <a:pt x="5478" y="4189"/>
                </a:lnTo>
                <a:lnTo>
                  <a:pt x="5494" y="4194"/>
                </a:lnTo>
                <a:lnTo>
                  <a:pt x="5508" y="4200"/>
                </a:lnTo>
                <a:lnTo>
                  <a:pt x="5520" y="4207"/>
                </a:lnTo>
                <a:lnTo>
                  <a:pt x="5525" y="4211"/>
                </a:lnTo>
                <a:lnTo>
                  <a:pt x="5528" y="4215"/>
                </a:lnTo>
                <a:lnTo>
                  <a:pt x="5532" y="4220"/>
                </a:lnTo>
                <a:lnTo>
                  <a:pt x="5533" y="4224"/>
                </a:lnTo>
                <a:lnTo>
                  <a:pt x="5534" y="4229"/>
                </a:lnTo>
                <a:lnTo>
                  <a:pt x="5533" y="4234"/>
                </a:lnTo>
                <a:lnTo>
                  <a:pt x="5529" y="4239"/>
                </a:lnTo>
                <a:lnTo>
                  <a:pt x="5525" y="4244"/>
                </a:lnTo>
                <a:lnTo>
                  <a:pt x="5501" y="4246"/>
                </a:lnTo>
                <a:lnTo>
                  <a:pt x="5478" y="4247"/>
                </a:lnTo>
                <a:lnTo>
                  <a:pt x="5454" y="4249"/>
                </a:lnTo>
                <a:lnTo>
                  <a:pt x="5432" y="4251"/>
                </a:lnTo>
                <a:lnTo>
                  <a:pt x="5408" y="4253"/>
                </a:lnTo>
                <a:lnTo>
                  <a:pt x="5385" y="4254"/>
                </a:lnTo>
                <a:lnTo>
                  <a:pt x="5363" y="4256"/>
                </a:lnTo>
                <a:lnTo>
                  <a:pt x="5339" y="4258"/>
                </a:lnTo>
                <a:lnTo>
                  <a:pt x="5354" y="4254"/>
                </a:lnTo>
                <a:lnTo>
                  <a:pt x="5369" y="4249"/>
                </a:lnTo>
                <a:lnTo>
                  <a:pt x="5382" y="4245"/>
                </a:lnTo>
                <a:lnTo>
                  <a:pt x="5394" y="4242"/>
                </a:lnTo>
                <a:lnTo>
                  <a:pt x="5361" y="4250"/>
                </a:lnTo>
                <a:lnTo>
                  <a:pt x="5332" y="4255"/>
                </a:lnTo>
                <a:lnTo>
                  <a:pt x="5305" y="4258"/>
                </a:lnTo>
                <a:lnTo>
                  <a:pt x="5281" y="4261"/>
                </a:lnTo>
                <a:lnTo>
                  <a:pt x="5258" y="4263"/>
                </a:lnTo>
                <a:lnTo>
                  <a:pt x="5234" y="4266"/>
                </a:lnTo>
                <a:lnTo>
                  <a:pt x="5209" y="4270"/>
                </a:lnTo>
                <a:lnTo>
                  <a:pt x="5181" y="4277"/>
                </a:lnTo>
                <a:lnTo>
                  <a:pt x="5166" y="4278"/>
                </a:lnTo>
                <a:lnTo>
                  <a:pt x="5151" y="4281"/>
                </a:lnTo>
                <a:lnTo>
                  <a:pt x="5159" y="4281"/>
                </a:lnTo>
                <a:lnTo>
                  <a:pt x="5166" y="4281"/>
                </a:lnTo>
                <a:lnTo>
                  <a:pt x="5161" y="4283"/>
                </a:lnTo>
                <a:lnTo>
                  <a:pt x="5157" y="4284"/>
                </a:lnTo>
                <a:lnTo>
                  <a:pt x="5160" y="4287"/>
                </a:lnTo>
                <a:lnTo>
                  <a:pt x="5165" y="4289"/>
                </a:lnTo>
                <a:lnTo>
                  <a:pt x="5169" y="4291"/>
                </a:lnTo>
                <a:lnTo>
                  <a:pt x="5175" y="4293"/>
                </a:lnTo>
                <a:lnTo>
                  <a:pt x="5187" y="4295"/>
                </a:lnTo>
                <a:lnTo>
                  <a:pt x="5201" y="4295"/>
                </a:lnTo>
                <a:lnTo>
                  <a:pt x="5215" y="4293"/>
                </a:lnTo>
                <a:lnTo>
                  <a:pt x="5230" y="4291"/>
                </a:lnTo>
                <a:lnTo>
                  <a:pt x="5246" y="4288"/>
                </a:lnTo>
                <a:lnTo>
                  <a:pt x="5262" y="4284"/>
                </a:lnTo>
                <a:lnTo>
                  <a:pt x="5289" y="4284"/>
                </a:lnTo>
                <a:lnTo>
                  <a:pt x="5316" y="4285"/>
                </a:lnTo>
                <a:lnTo>
                  <a:pt x="5342" y="4286"/>
                </a:lnTo>
                <a:lnTo>
                  <a:pt x="5369" y="4286"/>
                </a:lnTo>
                <a:lnTo>
                  <a:pt x="5290" y="4291"/>
                </a:lnTo>
                <a:lnTo>
                  <a:pt x="5214" y="4298"/>
                </a:lnTo>
                <a:lnTo>
                  <a:pt x="5139" y="4305"/>
                </a:lnTo>
                <a:lnTo>
                  <a:pt x="5067" y="4315"/>
                </a:lnTo>
                <a:lnTo>
                  <a:pt x="4996" y="4325"/>
                </a:lnTo>
                <a:lnTo>
                  <a:pt x="4928" y="4335"/>
                </a:lnTo>
                <a:lnTo>
                  <a:pt x="4860" y="4347"/>
                </a:lnTo>
                <a:lnTo>
                  <a:pt x="4792" y="4359"/>
                </a:lnTo>
                <a:lnTo>
                  <a:pt x="4781" y="4358"/>
                </a:lnTo>
                <a:lnTo>
                  <a:pt x="4769" y="4358"/>
                </a:lnTo>
                <a:lnTo>
                  <a:pt x="4756" y="4357"/>
                </a:lnTo>
                <a:lnTo>
                  <a:pt x="4744" y="4357"/>
                </a:lnTo>
                <a:lnTo>
                  <a:pt x="4721" y="4355"/>
                </a:lnTo>
                <a:lnTo>
                  <a:pt x="4700" y="4352"/>
                </a:lnTo>
                <a:lnTo>
                  <a:pt x="4677" y="4350"/>
                </a:lnTo>
                <a:lnTo>
                  <a:pt x="4655" y="4349"/>
                </a:lnTo>
                <a:lnTo>
                  <a:pt x="4633" y="4347"/>
                </a:lnTo>
                <a:lnTo>
                  <a:pt x="4611" y="4345"/>
                </a:lnTo>
                <a:lnTo>
                  <a:pt x="4588" y="4344"/>
                </a:lnTo>
                <a:lnTo>
                  <a:pt x="4566" y="4343"/>
                </a:lnTo>
                <a:lnTo>
                  <a:pt x="4633" y="4322"/>
                </a:lnTo>
                <a:lnTo>
                  <a:pt x="4701" y="4302"/>
                </a:lnTo>
                <a:lnTo>
                  <a:pt x="4769" y="4282"/>
                </a:lnTo>
                <a:lnTo>
                  <a:pt x="4836" y="4261"/>
                </a:lnTo>
                <a:lnTo>
                  <a:pt x="4903" y="4241"/>
                </a:lnTo>
                <a:lnTo>
                  <a:pt x="4970" y="4220"/>
                </a:lnTo>
                <a:lnTo>
                  <a:pt x="5037" y="4199"/>
                </a:lnTo>
                <a:lnTo>
                  <a:pt x="5104" y="4179"/>
                </a:lnTo>
                <a:lnTo>
                  <a:pt x="5131" y="4180"/>
                </a:lnTo>
                <a:lnTo>
                  <a:pt x="5160" y="4181"/>
                </a:lnTo>
                <a:lnTo>
                  <a:pt x="5190" y="4180"/>
                </a:lnTo>
                <a:lnTo>
                  <a:pt x="5221" y="4180"/>
                </a:lnTo>
                <a:lnTo>
                  <a:pt x="5288" y="4177"/>
                </a:lnTo>
                <a:lnTo>
                  <a:pt x="5357" y="4171"/>
                </a:lnTo>
                <a:lnTo>
                  <a:pt x="5432" y="4163"/>
                </a:lnTo>
                <a:lnTo>
                  <a:pt x="5509" y="4153"/>
                </a:lnTo>
                <a:lnTo>
                  <a:pt x="5590" y="4141"/>
                </a:lnTo>
                <a:lnTo>
                  <a:pt x="5673" y="4127"/>
                </a:lnTo>
                <a:close/>
                <a:moveTo>
                  <a:pt x="2251" y="4693"/>
                </a:moveTo>
                <a:lnTo>
                  <a:pt x="2269" y="4695"/>
                </a:lnTo>
                <a:lnTo>
                  <a:pt x="2286" y="4696"/>
                </a:lnTo>
                <a:lnTo>
                  <a:pt x="2303" y="4698"/>
                </a:lnTo>
                <a:lnTo>
                  <a:pt x="2320" y="4699"/>
                </a:lnTo>
                <a:lnTo>
                  <a:pt x="2308" y="4705"/>
                </a:lnTo>
                <a:lnTo>
                  <a:pt x="2297" y="4711"/>
                </a:lnTo>
                <a:lnTo>
                  <a:pt x="2311" y="4709"/>
                </a:lnTo>
                <a:lnTo>
                  <a:pt x="2323" y="4708"/>
                </a:lnTo>
                <a:lnTo>
                  <a:pt x="2335" y="4708"/>
                </a:lnTo>
                <a:lnTo>
                  <a:pt x="2348" y="4708"/>
                </a:lnTo>
                <a:lnTo>
                  <a:pt x="2355" y="4712"/>
                </a:lnTo>
                <a:lnTo>
                  <a:pt x="2363" y="4718"/>
                </a:lnTo>
                <a:lnTo>
                  <a:pt x="2330" y="4715"/>
                </a:lnTo>
                <a:lnTo>
                  <a:pt x="2319" y="4714"/>
                </a:lnTo>
                <a:lnTo>
                  <a:pt x="2317" y="4713"/>
                </a:lnTo>
                <a:lnTo>
                  <a:pt x="2315" y="4712"/>
                </a:lnTo>
                <a:lnTo>
                  <a:pt x="2312" y="4712"/>
                </a:lnTo>
                <a:lnTo>
                  <a:pt x="2311" y="4713"/>
                </a:lnTo>
                <a:lnTo>
                  <a:pt x="2284" y="4711"/>
                </a:lnTo>
                <a:lnTo>
                  <a:pt x="2268" y="4709"/>
                </a:lnTo>
                <a:lnTo>
                  <a:pt x="2259" y="4702"/>
                </a:lnTo>
                <a:lnTo>
                  <a:pt x="2251" y="4693"/>
                </a:lnTo>
                <a:close/>
                <a:moveTo>
                  <a:pt x="8530" y="3944"/>
                </a:moveTo>
                <a:lnTo>
                  <a:pt x="8528" y="3948"/>
                </a:lnTo>
                <a:lnTo>
                  <a:pt x="8526" y="3951"/>
                </a:lnTo>
                <a:lnTo>
                  <a:pt x="8523" y="3953"/>
                </a:lnTo>
                <a:lnTo>
                  <a:pt x="8517" y="3956"/>
                </a:lnTo>
                <a:lnTo>
                  <a:pt x="8507" y="3961"/>
                </a:lnTo>
                <a:lnTo>
                  <a:pt x="8495" y="3967"/>
                </a:lnTo>
                <a:lnTo>
                  <a:pt x="8471" y="3969"/>
                </a:lnTo>
                <a:lnTo>
                  <a:pt x="8447" y="3971"/>
                </a:lnTo>
                <a:lnTo>
                  <a:pt x="8425" y="3973"/>
                </a:lnTo>
                <a:lnTo>
                  <a:pt x="8406" y="3973"/>
                </a:lnTo>
                <a:lnTo>
                  <a:pt x="8415" y="3970"/>
                </a:lnTo>
                <a:lnTo>
                  <a:pt x="8426" y="3967"/>
                </a:lnTo>
                <a:lnTo>
                  <a:pt x="8436" y="3964"/>
                </a:lnTo>
                <a:lnTo>
                  <a:pt x="8446" y="3960"/>
                </a:lnTo>
                <a:lnTo>
                  <a:pt x="8460" y="3961"/>
                </a:lnTo>
                <a:lnTo>
                  <a:pt x="8473" y="3963"/>
                </a:lnTo>
                <a:lnTo>
                  <a:pt x="8468" y="3960"/>
                </a:lnTo>
                <a:lnTo>
                  <a:pt x="8466" y="3958"/>
                </a:lnTo>
                <a:lnTo>
                  <a:pt x="8465" y="3956"/>
                </a:lnTo>
                <a:lnTo>
                  <a:pt x="8467" y="3953"/>
                </a:lnTo>
                <a:lnTo>
                  <a:pt x="8477" y="3950"/>
                </a:lnTo>
                <a:lnTo>
                  <a:pt x="8488" y="3946"/>
                </a:lnTo>
                <a:lnTo>
                  <a:pt x="8499" y="3942"/>
                </a:lnTo>
                <a:lnTo>
                  <a:pt x="8510" y="3939"/>
                </a:lnTo>
                <a:lnTo>
                  <a:pt x="8518" y="3939"/>
                </a:lnTo>
                <a:lnTo>
                  <a:pt x="8525" y="3939"/>
                </a:lnTo>
                <a:lnTo>
                  <a:pt x="8527" y="3940"/>
                </a:lnTo>
                <a:lnTo>
                  <a:pt x="8529" y="3941"/>
                </a:lnTo>
                <a:lnTo>
                  <a:pt x="8530" y="3942"/>
                </a:lnTo>
                <a:lnTo>
                  <a:pt x="8530" y="3944"/>
                </a:lnTo>
                <a:close/>
                <a:moveTo>
                  <a:pt x="6449" y="4129"/>
                </a:moveTo>
                <a:lnTo>
                  <a:pt x="6445" y="4133"/>
                </a:lnTo>
                <a:lnTo>
                  <a:pt x="6439" y="4137"/>
                </a:lnTo>
                <a:lnTo>
                  <a:pt x="6432" y="4141"/>
                </a:lnTo>
                <a:lnTo>
                  <a:pt x="6423" y="4147"/>
                </a:lnTo>
                <a:lnTo>
                  <a:pt x="6402" y="4155"/>
                </a:lnTo>
                <a:lnTo>
                  <a:pt x="6377" y="4164"/>
                </a:lnTo>
                <a:lnTo>
                  <a:pt x="6352" y="4170"/>
                </a:lnTo>
                <a:lnTo>
                  <a:pt x="6329" y="4177"/>
                </a:lnTo>
                <a:lnTo>
                  <a:pt x="6309" y="4180"/>
                </a:lnTo>
                <a:lnTo>
                  <a:pt x="6296" y="4181"/>
                </a:lnTo>
                <a:lnTo>
                  <a:pt x="6309" y="4174"/>
                </a:lnTo>
                <a:lnTo>
                  <a:pt x="6321" y="4166"/>
                </a:lnTo>
                <a:lnTo>
                  <a:pt x="6336" y="4159"/>
                </a:lnTo>
                <a:lnTo>
                  <a:pt x="6352" y="4151"/>
                </a:lnTo>
                <a:lnTo>
                  <a:pt x="6371" y="4145"/>
                </a:lnTo>
                <a:lnTo>
                  <a:pt x="6393" y="4138"/>
                </a:lnTo>
                <a:lnTo>
                  <a:pt x="6419" y="4133"/>
                </a:lnTo>
                <a:lnTo>
                  <a:pt x="6449" y="4129"/>
                </a:lnTo>
                <a:close/>
                <a:moveTo>
                  <a:pt x="6185" y="4086"/>
                </a:moveTo>
                <a:lnTo>
                  <a:pt x="6202" y="4085"/>
                </a:lnTo>
                <a:lnTo>
                  <a:pt x="6219" y="4085"/>
                </a:lnTo>
                <a:lnTo>
                  <a:pt x="6237" y="4086"/>
                </a:lnTo>
                <a:lnTo>
                  <a:pt x="6256" y="4087"/>
                </a:lnTo>
                <a:lnTo>
                  <a:pt x="6272" y="4088"/>
                </a:lnTo>
                <a:lnTo>
                  <a:pt x="6287" y="4088"/>
                </a:lnTo>
                <a:lnTo>
                  <a:pt x="6293" y="4086"/>
                </a:lnTo>
                <a:lnTo>
                  <a:pt x="6299" y="4085"/>
                </a:lnTo>
                <a:lnTo>
                  <a:pt x="6304" y="4081"/>
                </a:lnTo>
                <a:lnTo>
                  <a:pt x="6308" y="4078"/>
                </a:lnTo>
                <a:lnTo>
                  <a:pt x="6317" y="4080"/>
                </a:lnTo>
                <a:lnTo>
                  <a:pt x="6321" y="4084"/>
                </a:lnTo>
                <a:lnTo>
                  <a:pt x="6322" y="4086"/>
                </a:lnTo>
                <a:lnTo>
                  <a:pt x="6322" y="4087"/>
                </a:lnTo>
                <a:lnTo>
                  <a:pt x="6321" y="4089"/>
                </a:lnTo>
                <a:lnTo>
                  <a:pt x="6320" y="4091"/>
                </a:lnTo>
                <a:lnTo>
                  <a:pt x="6315" y="4095"/>
                </a:lnTo>
                <a:lnTo>
                  <a:pt x="6307" y="4099"/>
                </a:lnTo>
                <a:lnTo>
                  <a:pt x="6298" y="4103"/>
                </a:lnTo>
                <a:lnTo>
                  <a:pt x="6286" y="4107"/>
                </a:lnTo>
                <a:lnTo>
                  <a:pt x="6259" y="4114"/>
                </a:lnTo>
                <a:lnTo>
                  <a:pt x="6230" y="4120"/>
                </a:lnTo>
                <a:lnTo>
                  <a:pt x="6202" y="4124"/>
                </a:lnTo>
                <a:lnTo>
                  <a:pt x="6176" y="4126"/>
                </a:lnTo>
                <a:lnTo>
                  <a:pt x="6191" y="4114"/>
                </a:lnTo>
                <a:lnTo>
                  <a:pt x="6200" y="4105"/>
                </a:lnTo>
                <a:lnTo>
                  <a:pt x="6201" y="4103"/>
                </a:lnTo>
                <a:lnTo>
                  <a:pt x="6201" y="4101"/>
                </a:lnTo>
                <a:lnTo>
                  <a:pt x="6201" y="4100"/>
                </a:lnTo>
                <a:lnTo>
                  <a:pt x="6199" y="4097"/>
                </a:lnTo>
                <a:lnTo>
                  <a:pt x="6193" y="4092"/>
                </a:lnTo>
                <a:lnTo>
                  <a:pt x="6185" y="4086"/>
                </a:lnTo>
                <a:close/>
                <a:moveTo>
                  <a:pt x="6164" y="4230"/>
                </a:moveTo>
                <a:lnTo>
                  <a:pt x="6174" y="4226"/>
                </a:lnTo>
                <a:lnTo>
                  <a:pt x="6180" y="4222"/>
                </a:lnTo>
                <a:lnTo>
                  <a:pt x="6185" y="4217"/>
                </a:lnTo>
                <a:lnTo>
                  <a:pt x="6188" y="4214"/>
                </a:lnTo>
                <a:lnTo>
                  <a:pt x="6189" y="4211"/>
                </a:lnTo>
                <a:lnTo>
                  <a:pt x="6189" y="4208"/>
                </a:lnTo>
                <a:lnTo>
                  <a:pt x="6189" y="4205"/>
                </a:lnTo>
                <a:lnTo>
                  <a:pt x="6187" y="4201"/>
                </a:lnTo>
                <a:lnTo>
                  <a:pt x="6184" y="4196"/>
                </a:lnTo>
                <a:lnTo>
                  <a:pt x="6182" y="4191"/>
                </a:lnTo>
                <a:lnTo>
                  <a:pt x="6182" y="4187"/>
                </a:lnTo>
                <a:lnTo>
                  <a:pt x="6184" y="4184"/>
                </a:lnTo>
                <a:lnTo>
                  <a:pt x="6187" y="4181"/>
                </a:lnTo>
                <a:lnTo>
                  <a:pt x="6191" y="4178"/>
                </a:lnTo>
                <a:lnTo>
                  <a:pt x="6231" y="4170"/>
                </a:lnTo>
                <a:lnTo>
                  <a:pt x="6229" y="4175"/>
                </a:lnTo>
                <a:lnTo>
                  <a:pt x="6227" y="4179"/>
                </a:lnTo>
                <a:lnTo>
                  <a:pt x="6226" y="4182"/>
                </a:lnTo>
                <a:lnTo>
                  <a:pt x="6226" y="4186"/>
                </a:lnTo>
                <a:lnTo>
                  <a:pt x="6227" y="4190"/>
                </a:lnTo>
                <a:lnTo>
                  <a:pt x="6228" y="4193"/>
                </a:lnTo>
                <a:lnTo>
                  <a:pt x="6230" y="4196"/>
                </a:lnTo>
                <a:lnTo>
                  <a:pt x="6232" y="4198"/>
                </a:lnTo>
                <a:lnTo>
                  <a:pt x="6237" y="4204"/>
                </a:lnTo>
                <a:lnTo>
                  <a:pt x="6244" y="4209"/>
                </a:lnTo>
                <a:lnTo>
                  <a:pt x="6251" y="4213"/>
                </a:lnTo>
                <a:lnTo>
                  <a:pt x="6259" y="4217"/>
                </a:lnTo>
                <a:lnTo>
                  <a:pt x="6265" y="4222"/>
                </a:lnTo>
                <a:lnTo>
                  <a:pt x="6272" y="4226"/>
                </a:lnTo>
                <a:lnTo>
                  <a:pt x="6276" y="4230"/>
                </a:lnTo>
                <a:lnTo>
                  <a:pt x="6279" y="4236"/>
                </a:lnTo>
                <a:lnTo>
                  <a:pt x="6279" y="4238"/>
                </a:lnTo>
                <a:lnTo>
                  <a:pt x="6279" y="4241"/>
                </a:lnTo>
                <a:lnTo>
                  <a:pt x="6278" y="4243"/>
                </a:lnTo>
                <a:lnTo>
                  <a:pt x="6276" y="4246"/>
                </a:lnTo>
                <a:lnTo>
                  <a:pt x="6271" y="4253"/>
                </a:lnTo>
                <a:lnTo>
                  <a:pt x="6261" y="4259"/>
                </a:lnTo>
                <a:lnTo>
                  <a:pt x="6240" y="4257"/>
                </a:lnTo>
                <a:lnTo>
                  <a:pt x="6217" y="4256"/>
                </a:lnTo>
                <a:lnTo>
                  <a:pt x="6195" y="4254"/>
                </a:lnTo>
                <a:lnTo>
                  <a:pt x="6174" y="4253"/>
                </a:lnTo>
                <a:lnTo>
                  <a:pt x="6151" y="4252"/>
                </a:lnTo>
                <a:lnTo>
                  <a:pt x="6130" y="4250"/>
                </a:lnTo>
                <a:lnTo>
                  <a:pt x="6107" y="4249"/>
                </a:lnTo>
                <a:lnTo>
                  <a:pt x="6085" y="4247"/>
                </a:lnTo>
                <a:lnTo>
                  <a:pt x="6119" y="4240"/>
                </a:lnTo>
                <a:lnTo>
                  <a:pt x="6150" y="4234"/>
                </a:lnTo>
                <a:lnTo>
                  <a:pt x="6178" y="4228"/>
                </a:lnTo>
                <a:lnTo>
                  <a:pt x="6204" y="4223"/>
                </a:lnTo>
                <a:lnTo>
                  <a:pt x="6164" y="4230"/>
                </a:lnTo>
                <a:close/>
                <a:moveTo>
                  <a:pt x="8841" y="4288"/>
                </a:moveTo>
                <a:lnTo>
                  <a:pt x="8848" y="4291"/>
                </a:lnTo>
                <a:lnTo>
                  <a:pt x="8857" y="4293"/>
                </a:lnTo>
                <a:lnTo>
                  <a:pt x="8842" y="4300"/>
                </a:lnTo>
                <a:lnTo>
                  <a:pt x="8827" y="4305"/>
                </a:lnTo>
                <a:lnTo>
                  <a:pt x="8811" y="4312"/>
                </a:lnTo>
                <a:lnTo>
                  <a:pt x="8796" y="4318"/>
                </a:lnTo>
                <a:lnTo>
                  <a:pt x="8780" y="4320"/>
                </a:lnTo>
                <a:lnTo>
                  <a:pt x="8765" y="4322"/>
                </a:lnTo>
                <a:lnTo>
                  <a:pt x="8785" y="4314"/>
                </a:lnTo>
                <a:lnTo>
                  <a:pt x="8803" y="4305"/>
                </a:lnTo>
                <a:lnTo>
                  <a:pt x="8821" y="4297"/>
                </a:lnTo>
                <a:lnTo>
                  <a:pt x="8841" y="4288"/>
                </a:lnTo>
                <a:close/>
                <a:moveTo>
                  <a:pt x="9038" y="4164"/>
                </a:moveTo>
                <a:lnTo>
                  <a:pt x="9036" y="4165"/>
                </a:lnTo>
                <a:lnTo>
                  <a:pt x="9033" y="4166"/>
                </a:lnTo>
                <a:lnTo>
                  <a:pt x="9031" y="4166"/>
                </a:lnTo>
                <a:lnTo>
                  <a:pt x="9030" y="4165"/>
                </a:lnTo>
                <a:lnTo>
                  <a:pt x="9034" y="4165"/>
                </a:lnTo>
                <a:lnTo>
                  <a:pt x="9038" y="4164"/>
                </a:lnTo>
                <a:close/>
                <a:moveTo>
                  <a:pt x="9222" y="3671"/>
                </a:moveTo>
                <a:lnTo>
                  <a:pt x="9209" y="3678"/>
                </a:lnTo>
                <a:lnTo>
                  <a:pt x="9196" y="3683"/>
                </a:lnTo>
                <a:lnTo>
                  <a:pt x="9182" y="3687"/>
                </a:lnTo>
                <a:lnTo>
                  <a:pt x="9169" y="3691"/>
                </a:lnTo>
                <a:lnTo>
                  <a:pt x="9180" y="3685"/>
                </a:lnTo>
                <a:lnTo>
                  <a:pt x="9191" y="3680"/>
                </a:lnTo>
                <a:lnTo>
                  <a:pt x="9202" y="3673"/>
                </a:lnTo>
                <a:lnTo>
                  <a:pt x="9211" y="3668"/>
                </a:lnTo>
                <a:lnTo>
                  <a:pt x="9217" y="3669"/>
                </a:lnTo>
                <a:lnTo>
                  <a:pt x="9222" y="3671"/>
                </a:lnTo>
                <a:close/>
                <a:moveTo>
                  <a:pt x="7578" y="4186"/>
                </a:moveTo>
                <a:lnTo>
                  <a:pt x="7601" y="4185"/>
                </a:lnTo>
                <a:lnTo>
                  <a:pt x="7620" y="4182"/>
                </a:lnTo>
                <a:lnTo>
                  <a:pt x="7635" y="4179"/>
                </a:lnTo>
                <a:lnTo>
                  <a:pt x="7649" y="4174"/>
                </a:lnTo>
                <a:lnTo>
                  <a:pt x="7662" y="4168"/>
                </a:lnTo>
                <a:lnTo>
                  <a:pt x="7676" y="4164"/>
                </a:lnTo>
                <a:lnTo>
                  <a:pt x="7691" y="4160"/>
                </a:lnTo>
                <a:lnTo>
                  <a:pt x="7709" y="4156"/>
                </a:lnTo>
                <a:lnTo>
                  <a:pt x="7692" y="4165"/>
                </a:lnTo>
                <a:lnTo>
                  <a:pt x="7675" y="4175"/>
                </a:lnTo>
                <a:lnTo>
                  <a:pt x="7658" y="4183"/>
                </a:lnTo>
                <a:lnTo>
                  <a:pt x="7641" y="4192"/>
                </a:lnTo>
                <a:lnTo>
                  <a:pt x="7628" y="4194"/>
                </a:lnTo>
                <a:lnTo>
                  <a:pt x="7616" y="4195"/>
                </a:lnTo>
                <a:lnTo>
                  <a:pt x="7605" y="4196"/>
                </a:lnTo>
                <a:lnTo>
                  <a:pt x="7595" y="4196"/>
                </a:lnTo>
                <a:lnTo>
                  <a:pt x="7588" y="4195"/>
                </a:lnTo>
                <a:lnTo>
                  <a:pt x="7581" y="4193"/>
                </a:lnTo>
                <a:lnTo>
                  <a:pt x="7579" y="4192"/>
                </a:lnTo>
                <a:lnTo>
                  <a:pt x="7578" y="4191"/>
                </a:lnTo>
                <a:lnTo>
                  <a:pt x="7577" y="4189"/>
                </a:lnTo>
                <a:lnTo>
                  <a:pt x="7578" y="4186"/>
                </a:lnTo>
                <a:close/>
                <a:moveTo>
                  <a:pt x="7213" y="4298"/>
                </a:moveTo>
                <a:lnTo>
                  <a:pt x="7206" y="4298"/>
                </a:lnTo>
                <a:lnTo>
                  <a:pt x="7204" y="4297"/>
                </a:lnTo>
                <a:lnTo>
                  <a:pt x="7209" y="4295"/>
                </a:lnTo>
                <a:lnTo>
                  <a:pt x="7215" y="4292"/>
                </a:lnTo>
                <a:lnTo>
                  <a:pt x="7237" y="4287"/>
                </a:lnTo>
                <a:lnTo>
                  <a:pt x="7260" y="4282"/>
                </a:lnTo>
                <a:lnTo>
                  <a:pt x="7280" y="4276"/>
                </a:lnTo>
                <a:lnTo>
                  <a:pt x="7286" y="4273"/>
                </a:lnTo>
                <a:lnTo>
                  <a:pt x="7271" y="4274"/>
                </a:lnTo>
                <a:lnTo>
                  <a:pt x="7228" y="4280"/>
                </a:lnTo>
                <a:lnTo>
                  <a:pt x="7229" y="4277"/>
                </a:lnTo>
                <a:lnTo>
                  <a:pt x="7231" y="4275"/>
                </a:lnTo>
                <a:lnTo>
                  <a:pt x="7234" y="4273"/>
                </a:lnTo>
                <a:lnTo>
                  <a:pt x="7238" y="4272"/>
                </a:lnTo>
                <a:lnTo>
                  <a:pt x="7246" y="4269"/>
                </a:lnTo>
                <a:lnTo>
                  <a:pt x="7257" y="4266"/>
                </a:lnTo>
                <a:lnTo>
                  <a:pt x="7282" y="4261"/>
                </a:lnTo>
                <a:lnTo>
                  <a:pt x="7305" y="4256"/>
                </a:lnTo>
                <a:lnTo>
                  <a:pt x="7301" y="4261"/>
                </a:lnTo>
                <a:lnTo>
                  <a:pt x="7300" y="4267"/>
                </a:lnTo>
                <a:lnTo>
                  <a:pt x="7299" y="4272"/>
                </a:lnTo>
                <a:lnTo>
                  <a:pt x="7300" y="4276"/>
                </a:lnTo>
                <a:lnTo>
                  <a:pt x="7304" y="4284"/>
                </a:lnTo>
                <a:lnTo>
                  <a:pt x="7309" y="4290"/>
                </a:lnTo>
                <a:lnTo>
                  <a:pt x="7310" y="4293"/>
                </a:lnTo>
                <a:lnTo>
                  <a:pt x="7310" y="4296"/>
                </a:lnTo>
                <a:lnTo>
                  <a:pt x="7307" y="4299"/>
                </a:lnTo>
                <a:lnTo>
                  <a:pt x="7303" y="4301"/>
                </a:lnTo>
                <a:lnTo>
                  <a:pt x="7297" y="4304"/>
                </a:lnTo>
                <a:lnTo>
                  <a:pt x="7288" y="4306"/>
                </a:lnTo>
                <a:lnTo>
                  <a:pt x="7275" y="4310"/>
                </a:lnTo>
                <a:lnTo>
                  <a:pt x="7259" y="4312"/>
                </a:lnTo>
                <a:lnTo>
                  <a:pt x="7266" y="4314"/>
                </a:lnTo>
                <a:lnTo>
                  <a:pt x="7272" y="4316"/>
                </a:lnTo>
                <a:lnTo>
                  <a:pt x="7280" y="4316"/>
                </a:lnTo>
                <a:lnTo>
                  <a:pt x="7288" y="4317"/>
                </a:lnTo>
                <a:lnTo>
                  <a:pt x="7307" y="4316"/>
                </a:lnTo>
                <a:lnTo>
                  <a:pt x="7329" y="4313"/>
                </a:lnTo>
                <a:lnTo>
                  <a:pt x="7331" y="4315"/>
                </a:lnTo>
                <a:lnTo>
                  <a:pt x="7331" y="4317"/>
                </a:lnTo>
                <a:lnTo>
                  <a:pt x="7323" y="4320"/>
                </a:lnTo>
                <a:lnTo>
                  <a:pt x="7314" y="4322"/>
                </a:lnTo>
                <a:lnTo>
                  <a:pt x="7305" y="4325"/>
                </a:lnTo>
                <a:lnTo>
                  <a:pt x="7297" y="4326"/>
                </a:lnTo>
                <a:lnTo>
                  <a:pt x="7281" y="4328"/>
                </a:lnTo>
                <a:lnTo>
                  <a:pt x="7268" y="4330"/>
                </a:lnTo>
                <a:lnTo>
                  <a:pt x="7262" y="4331"/>
                </a:lnTo>
                <a:lnTo>
                  <a:pt x="7258" y="4332"/>
                </a:lnTo>
                <a:lnTo>
                  <a:pt x="7255" y="4333"/>
                </a:lnTo>
                <a:lnTo>
                  <a:pt x="7254" y="4335"/>
                </a:lnTo>
                <a:lnTo>
                  <a:pt x="7254" y="4338"/>
                </a:lnTo>
                <a:lnTo>
                  <a:pt x="7256" y="4342"/>
                </a:lnTo>
                <a:lnTo>
                  <a:pt x="7259" y="4346"/>
                </a:lnTo>
                <a:lnTo>
                  <a:pt x="7266" y="4351"/>
                </a:lnTo>
                <a:lnTo>
                  <a:pt x="7252" y="4351"/>
                </a:lnTo>
                <a:lnTo>
                  <a:pt x="7237" y="4351"/>
                </a:lnTo>
                <a:lnTo>
                  <a:pt x="7223" y="4352"/>
                </a:lnTo>
                <a:lnTo>
                  <a:pt x="7208" y="4352"/>
                </a:lnTo>
                <a:lnTo>
                  <a:pt x="7211" y="4348"/>
                </a:lnTo>
                <a:lnTo>
                  <a:pt x="7215" y="4343"/>
                </a:lnTo>
                <a:lnTo>
                  <a:pt x="7220" y="4337"/>
                </a:lnTo>
                <a:lnTo>
                  <a:pt x="7227" y="4332"/>
                </a:lnTo>
                <a:lnTo>
                  <a:pt x="7239" y="4321"/>
                </a:lnTo>
                <a:lnTo>
                  <a:pt x="7249" y="4313"/>
                </a:lnTo>
                <a:lnTo>
                  <a:pt x="7254" y="4308"/>
                </a:lnTo>
                <a:lnTo>
                  <a:pt x="7256" y="4305"/>
                </a:lnTo>
                <a:lnTo>
                  <a:pt x="7256" y="4303"/>
                </a:lnTo>
                <a:lnTo>
                  <a:pt x="7256" y="4302"/>
                </a:lnTo>
                <a:lnTo>
                  <a:pt x="7255" y="4301"/>
                </a:lnTo>
                <a:lnTo>
                  <a:pt x="7254" y="4300"/>
                </a:lnTo>
                <a:lnTo>
                  <a:pt x="7248" y="4298"/>
                </a:lnTo>
                <a:lnTo>
                  <a:pt x="7240" y="4297"/>
                </a:lnTo>
                <a:lnTo>
                  <a:pt x="7229" y="4297"/>
                </a:lnTo>
                <a:lnTo>
                  <a:pt x="7213" y="4298"/>
                </a:lnTo>
                <a:close/>
                <a:moveTo>
                  <a:pt x="6929" y="4260"/>
                </a:moveTo>
                <a:lnTo>
                  <a:pt x="6952" y="4260"/>
                </a:lnTo>
                <a:lnTo>
                  <a:pt x="6973" y="4260"/>
                </a:lnTo>
                <a:lnTo>
                  <a:pt x="6995" y="4261"/>
                </a:lnTo>
                <a:lnTo>
                  <a:pt x="7014" y="4262"/>
                </a:lnTo>
                <a:lnTo>
                  <a:pt x="7034" y="4265"/>
                </a:lnTo>
                <a:lnTo>
                  <a:pt x="7051" y="4268"/>
                </a:lnTo>
                <a:lnTo>
                  <a:pt x="7067" y="4272"/>
                </a:lnTo>
                <a:lnTo>
                  <a:pt x="7081" y="4277"/>
                </a:lnTo>
                <a:lnTo>
                  <a:pt x="7065" y="4278"/>
                </a:lnTo>
                <a:lnTo>
                  <a:pt x="7052" y="4281"/>
                </a:lnTo>
                <a:lnTo>
                  <a:pt x="7042" y="4283"/>
                </a:lnTo>
                <a:lnTo>
                  <a:pt x="7034" y="4286"/>
                </a:lnTo>
                <a:lnTo>
                  <a:pt x="7027" y="4289"/>
                </a:lnTo>
                <a:lnTo>
                  <a:pt x="7023" y="4292"/>
                </a:lnTo>
                <a:lnTo>
                  <a:pt x="7018" y="4296"/>
                </a:lnTo>
                <a:lnTo>
                  <a:pt x="7015" y="4299"/>
                </a:lnTo>
                <a:lnTo>
                  <a:pt x="7007" y="4300"/>
                </a:lnTo>
                <a:lnTo>
                  <a:pt x="6997" y="4301"/>
                </a:lnTo>
                <a:lnTo>
                  <a:pt x="6988" y="4302"/>
                </a:lnTo>
                <a:lnTo>
                  <a:pt x="6979" y="4303"/>
                </a:lnTo>
                <a:lnTo>
                  <a:pt x="6989" y="4298"/>
                </a:lnTo>
                <a:lnTo>
                  <a:pt x="7001" y="4292"/>
                </a:lnTo>
                <a:lnTo>
                  <a:pt x="6995" y="4290"/>
                </a:lnTo>
                <a:lnTo>
                  <a:pt x="6988" y="4289"/>
                </a:lnTo>
                <a:lnTo>
                  <a:pt x="6983" y="4290"/>
                </a:lnTo>
                <a:lnTo>
                  <a:pt x="6978" y="4291"/>
                </a:lnTo>
                <a:lnTo>
                  <a:pt x="6967" y="4298"/>
                </a:lnTo>
                <a:lnTo>
                  <a:pt x="6955" y="4306"/>
                </a:lnTo>
                <a:lnTo>
                  <a:pt x="6945" y="4308"/>
                </a:lnTo>
                <a:lnTo>
                  <a:pt x="6937" y="4312"/>
                </a:lnTo>
                <a:lnTo>
                  <a:pt x="6929" y="4317"/>
                </a:lnTo>
                <a:lnTo>
                  <a:pt x="6924" y="4323"/>
                </a:lnTo>
                <a:lnTo>
                  <a:pt x="6924" y="4323"/>
                </a:lnTo>
                <a:lnTo>
                  <a:pt x="6925" y="4323"/>
                </a:lnTo>
                <a:lnTo>
                  <a:pt x="6916" y="4326"/>
                </a:lnTo>
                <a:lnTo>
                  <a:pt x="6907" y="4327"/>
                </a:lnTo>
                <a:lnTo>
                  <a:pt x="6909" y="4325"/>
                </a:lnTo>
                <a:lnTo>
                  <a:pt x="6910" y="4321"/>
                </a:lnTo>
                <a:lnTo>
                  <a:pt x="6910" y="4319"/>
                </a:lnTo>
                <a:lnTo>
                  <a:pt x="6909" y="4318"/>
                </a:lnTo>
                <a:lnTo>
                  <a:pt x="6907" y="4316"/>
                </a:lnTo>
                <a:lnTo>
                  <a:pt x="6902" y="4315"/>
                </a:lnTo>
                <a:lnTo>
                  <a:pt x="6888" y="4316"/>
                </a:lnTo>
                <a:lnTo>
                  <a:pt x="6872" y="4318"/>
                </a:lnTo>
                <a:lnTo>
                  <a:pt x="6856" y="4321"/>
                </a:lnTo>
                <a:lnTo>
                  <a:pt x="6843" y="4321"/>
                </a:lnTo>
                <a:lnTo>
                  <a:pt x="6839" y="4320"/>
                </a:lnTo>
                <a:lnTo>
                  <a:pt x="6837" y="4318"/>
                </a:lnTo>
                <a:lnTo>
                  <a:pt x="6836" y="4317"/>
                </a:lnTo>
                <a:lnTo>
                  <a:pt x="6836" y="4315"/>
                </a:lnTo>
                <a:lnTo>
                  <a:pt x="6837" y="4313"/>
                </a:lnTo>
                <a:lnTo>
                  <a:pt x="6839" y="4310"/>
                </a:lnTo>
                <a:lnTo>
                  <a:pt x="6853" y="4308"/>
                </a:lnTo>
                <a:lnTo>
                  <a:pt x="6866" y="4308"/>
                </a:lnTo>
                <a:lnTo>
                  <a:pt x="6879" y="4306"/>
                </a:lnTo>
                <a:lnTo>
                  <a:pt x="6892" y="4304"/>
                </a:lnTo>
                <a:lnTo>
                  <a:pt x="6904" y="4302"/>
                </a:lnTo>
                <a:lnTo>
                  <a:pt x="6915" y="4299"/>
                </a:lnTo>
                <a:lnTo>
                  <a:pt x="6925" y="4296"/>
                </a:lnTo>
                <a:lnTo>
                  <a:pt x="6934" y="4292"/>
                </a:lnTo>
                <a:lnTo>
                  <a:pt x="6940" y="4289"/>
                </a:lnTo>
                <a:lnTo>
                  <a:pt x="6945" y="4285"/>
                </a:lnTo>
                <a:lnTo>
                  <a:pt x="6949" y="4281"/>
                </a:lnTo>
                <a:lnTo>
                  <a:pt x="6950" y="4276"/>
                </a:lnTo>
                <a:lnTo>
                  <a:pt x="6949" y="4273"/>
                </a:lnTo>
                <a:lnTo>
                  <a:pt x="6944" y="4269"/>
                </a:lnTo>
                <a:lnTo>
                  <a:pt x="6938" y="4265"/>
                </a:lnTo>
                <a:lnTo>
                  <a:pt x="6929" y="4260"/>
                </a:lnTo>
                <a:close/>
                <a:moveTo>
                  <a:pt x="6611" y="4112"/>
                </a:moveTo>
                <a:lnTo>
                  <a:pt x="6591" y="4112"/>
                </a:lnTo>
                <a:lnTo>
                  <a:pt x="6575" y="4111"/>
                </a:lnTo>
                <a:lnTo>
                  <a:pt x="6568" y="4110"/>
                </a:lnTo>
                <a:lnTo>
                  <a:pt x="6564" y="4109"/>
                </a:lnTo>
                <a:lnTo>
                  <a:pt x="6560" y="4107"/>
                </a:lnTo>
                <a:lnTo>
                  <a:pt x="6558" y="4106"/>
                </a:lnTo>
                <a:lnTo>
                  <a:pt x="6556" y="4103"/>
                </a:lnTo>
                <a:lnTo>
                  <a:pt x="6556" y="4101"/>
                </a:lnTo>
                <a:lnTo>
                  <a:pt x="6558" y="4097"/>
                </a:lnTo>
                <a:lnTo>
                  <a:pt x="6561" y="4094"/>
                </a:lnTo>
                <a:lnTo>
                  <a:pt x="6568" y="4088"/>
                </a:lnTo>
                <a:lnTo>
                  <a:pt x="6581" y="4079"/>
                </a:lnTo>
                <a:lnTo>
                  <a:pt x="6590" y="4078"/>
                </a:lnTo>
                <a:lnTo>
                  <a:pt x="6597" y="4077"/>
                </a:lnTo>
                <a:lnTo>
                  <a:pt x="6605" y="4077"/>
                </a:lnTo>
                <a:lnTo>
                  <a:pt x="6610" y="4078"/>
                </a:lnTo>
                <a:lnTo>
                  <a:pt x="6616" y="4080"/>
                </a:lnTo>
                <a:lnTo>
                  <a:pt x="6619" y="4081"/>
                </a:lnTo>
                <a:lnTo>
                  <a:pt x="6622" y="4084"/>
                </a:lnTo>
                <a:lnTo>
                  <a:pt x="6624" y="4087"/>
                </a:lnTo>
                <a:lnTo>
                  <a:pt x="6625" y="4090"/>
                </a:lnTo>
                <a:lnTo>
                  <a:pt x="6626" y="4093"/>
                </a:lnTo>
                <a:lnTo>
                  <a:pt x="6625" y="4096"/>
                </a:lnTo>
                <a:lnTo>
                  <a:pt x="6624" y="4100"/>
                </a:lnTo>
                <a:lnTo>
                  <a:pt x="6622" y="4103"/>
                </a:lnTo>
                <a:lnTo>
                  <a:pt x="6619" y="4106"/>
                </a:lnTo>
                <a:lnTo>
                  <a:pt x="6616" y="4109"/>
                </a:lnTo>
                <a:lnTo>
                  <a:pt x="6611" y="4112"/>
                </a:lnTo>
                <a:close/>
                <a:moveTo>
                  <a:pt x="6647" y="3877"/>
                </a:moveTo>
                <a:lnTo>
                  <a:pt x="6657" y="3876"/>
                </a:lnTo>
                <a:lnTo>
                  <a:pt x="6667" y="3876"/>
                </a:lnTo>
                <a:lnTo>
                  <a:pt x="6677" y="3877"/>
                </a:lnTo>
                <a:lnTo>
                  <a:pt x="6686" y="3878"/>
                </a:lnTo>
                <a:lnTo>
                  <a:pt x="6694" y="3880"/>
                </a:lnTo>
                <a:lnTo>
                  <a:pt x="6702" y="3882"/>
                </a:lnTo>
                <a:lnTo>
                  <a:pt x="6708" y="3885"/>
                </a:lnTo>
                <a:lnTo>
                  <a:pt x="6712" y="3890"/>
                </a:lnTo>
                <a:lnTo>
                  <a:pt x="6716" y="3888"/>
                </a:lnTo>
                <a:lnTo>
                  <a:pt x="6718" y="3885"/>
                </a:lnTo>
                <a:lnTo>
                  <a:pt x="6720" y="3884"/>
                </a:lnTo>
                <a:lnTo>
                  <a:pt x="6720" y="3881"/>
                </a:lnTo>
                <a:lnTo>
                  <a:pt x="6721" y="3877"/>
                </a:lnTo>
                <a:lnTo>
                  <a:pt x="6722" y="3872"/>
                </a:lnTo>
                <a:lnTo>
                  <a:pt x="6722" y="3866"/>
                </a:lnTo>
                <a:lnTo>
                  <a:pt x="6725" y="3860"/>
                </a:lnTo>
                <a:lnTo>
                  <a:pt x="6727" y="3857"/>
                </a:lnTo>
                <a:lnTo>
                  <a:pt x="6731" y="3853"/>
                </a:lnTo>
                <a:lnTo>
                  <a:pt x="6735" y="3849"/>
                </a:lnTo>
                <a:lnTo>
                  <a:pt x="6740" y="3845"/>
                </a:lnTo>
                <a:lnTo>
                  <a:pt x="6751" y="3847"/>
                </a:lnTo>
                <a:lnTo>
                  <a:pt x="6760" y="3847"/>
                </a:lnTo>
                <a:lnTo>
                  <a:pt x="6767" y="3847"/>
                </a:lnTo>
                <a:lnTo>
                  <a:pt x="6775" y="3846"/>
                </a:lnTo>
                <a:lnTo>
                  <a:pt x="6787" y="3843"/>
                </a:lnTo>
                <a:lnTo>
                  <a:pt x="6798" y="3837"/>
                </a:lnTo>
                <a:lnTo>
                  <a:pt x="6809" y="3831"/>
                </a:lnTo>
                <a:lnTo>
                  <a:pt x="6822" y="3824"/>
                </a:lnTo>
                <a:lnTo>
                  <a:pt x="6829" y="3821"/>
                </a:lnTo>
                <a:lnTo>
                  <a:pt x="6837" y="3819"/>
                </a:lnTo>
                <a:lnTo>
                  <a:pt x="6847" y="3816"/>
                </a:lnTo>
                <a:lnTo>
                  <a:pt x="6857" y="3814"/>
                </a:lnTo>
                <a:lnTo>
                  <a:pt x="6865" y="3818"/>
                </a:lnTo>
                <a:lnTo>
                  <a:pt x="6875" y="3820"/>
                </a:lnTo>
                <a:lnTo>
                  <a:pt x="6880" y="3821"/>
                </a:lnTo>
                <a:lnTo>
                  <a:pt x="6886" y="3822"/>
                </a:lnTo>
                <a:lnTo>
                  <a:pt x="6893" y="3822"/>
                </a:lnTo>
                <a:lnTo>
                  <a:pt x="6901" y="3821"/>
                </a:lnTo>
                <a:lnTo>
                  <a:pt x="6895" y="3828"/>
                </a:lnTo>
                <a:lnTo>
                  <a:pt x="6886" y="3833"/>
                </a:lnTo>
                <a:lnTo>
                  <a:pt x="6876" y="3838"/>
                </a:lnTo>
                <a:lnTo>
                  <a:pt x="6864" y="3844"/>
                </a:lnTo>
                <a:lnTo>
                  <a:pt x="6836" y="3853"/>
                </a:lnTo>
                <a:lnTo>
                  <a:pt x="6807" y="3863"/>
                </a:lnTo>
                <a:lnTo>
                  <a:pt x="6793" y="3867"/>
                </a:lnTo>
                <a:lnTo>
                  <a:pt x="6780" y="3873"/>
                </a:lnTo>
                <a:lnTo>
                  <a:pt x="6767" y="3877"/>
                </a:lnTo>
                <a:lnTo>
                  <a:pt x="6757" y="3882"/>
                </a:lnTo>
                <a:lnTo>
                  <a:pt x="6749" y="3889"/>
                </a:lnTo>
                <a:lnTo>
                  <a:pt x="6742" y="3894"/>
                </a:lnTo>
                <a:lnTo>
                  <a:pt x="6740" y="3897"/>
                </a:lnTo>
                <a:lnTo>
                  <a:pt x="6739" y="3900"/>
                </a:lnTo>
                <a:lnTo>
                  <a:pt x="6738" y="3905"/>
                </a:lnTo>
                <a:lnTo>
                  <a:pt x="6739" y="3908"/>
                </a:lnTo>
                <a:lnTo>
                  <a:pt x="6713" y="3910"/>
                </a:lnTo>
                <a:lnTo>
                  <a:pt x="6689" y="3913"/>
                </a:lnTo>
                <a:lnTo>
                  <a:pt x="6665" y="3915"/>
                </a:lnTo>
                <a:lnTo>
                  <a:pt x="6639" y="3919"/>
                </a:lnTo>
                <a:lnTo>
                  <a:pt x="6615" y="3922"/>
                </a:lnTo>
                <a:lnTo>
                  <a:pt x="6590" y="3924"/>
                </a:lnTo>
                <a:lnTo>
                  <a:pt x="6563" y="3928"/>
                </a:lnTo>
                <a:lnTo>
                  <a:pt x="6537" y="3931"/>
                </a:lnTo>
                <a:lnTo>
                  <a:pt x="6537" y="3929"/>
                </a:lnTo>
                <a:lnTo>
                  <a:pt x="6540" y="3927"/>
                </a:lnTo>
                <a:lnTo>
                  <a:pt x="6545" y="3925"/>
                </a:lnTo>
                <a:lnTo>
                  <a:pt x="6551" y="3922"/>
                </a:lnTo>
                <a:lnTo>
                  <a:pt x="6566" y="3918"/>
                </a:lnTo>
                <a:lnTo>
                  <a:pt x="6580" y="3913"/>
                </a:lnTo>
                <a:lnTo>
                  <a:pt x="6590" y="3910"/>
                </a:lnTo>
                <a:lnTo>
                  <a:pt x="6591" y="3908"/>
                </a:lnTo>
                <a:lnTo>
                  <a:pt x="6579" y="3909"/>
                </a:lnTo>
                <a:lnTo>
                  <a:pt x="6552" y="3913"/>
                </a:lnTo>
                <a:lnTo>
                  <a:pt x="6553" y="3910"/>
                </a:lnTo>
                <a:lnTo>
                  <a:pt x="6555" y="3908"/>
                </a:lnTo>
                <a:lnTo>
                  <a:pt x="6579" y="3900"/>
                </a:lnTo>
                <a:lnTo>
                  <a:pt x="6602" y="3893"/>
                </a:lnTo>
                <a:lnTo>
                  <a:pt x="6624" y="3884"/>
                </a:lnTo>
                <a:lnTo>
                  <a:pt x="6647" y="3877"/>
                </a:lnTo>
                <a:close/>
                <a:moveTo>
                  <a:pt x="6768" y="4074"/>
                </a:moveTo>
                <a:lnTo>
                  <a:pt x="6766" y="4076"/>
                </a:lnTo>
                <a:lnTo>
                  <a:pt x="6763" y="4078"/>
                </a:lnTo>
                <a:lnTo>
                  <a:pt x="6761" y="4080"/>
                </a:lnTo>
                <a:lnTo>
                  <a:pt x="6757" y="4081"/>
                </a:lnTo>
                <a:lnTo>
                  <a:pt x="6750" y="4084"/>
                </a:lnTo>
                <a:lnTo>
                  <a:pt x="6742" y="4085"/>
                </a:lnTo>
                <a:lnTo>
                  <a:pt x="6736" y="4084"/>
                </a:lnTo>
                <a:lnTo>
                  <a:pt x="6731" y="4081"/>
                </a:lnTo>
                <a:lnTo>
                  <a:pt x="6728" y="4080"/>
                </a:lnTo>
                <a:lnTo>
                  <a:pt x="6726" y="4078"/>
                </a:lnTo>
                <a:lnTo>
                  <a:pt x="6726" y="4076"/>
                </a:lnTo>
                <a:lnTo>
                  <a:pt x="6726" y="4074"/>
                </a:lnTo>
                <a:lnTo>
                  <a:pt x="6717" y="4078"/>
                </a:lnTo>
                <a:lnTo>
                  <a:pt x="6710" y="4082"/>
                </a:lnTo>
                <a:lnTo>
                  <a:pt x="6706" y="4087"/>
                </a:lnTo>
                <a:lnTo>
                  <a:pt x="6702" y="4091"/>
                </a:lnTo>
                <a:lnTo>
                  <a:pt x="6695" y="4095"/>
                </a:lnTo>
                <a:lnTo>
                  <a:pt x="6685" y="4100"/>
                </a:lnTo>
                <a:lnTo>
                  <a:pt x="6671" y="4103"/>
                </a:lnTo>
                <a:lnTo>
                  <a:pt x="6651" y="4104"/>
                </a:lnTo>
                <a:lnTo>
                  <a:pt x="6648" y="4099"/>
                </a:lnTo>
                <a:lnTo>
                  <a:pt x="6646" y="4093"/>
                </a:lnTo>
                <a:lnTo>
                  <a:pt x="6646" y="4088"/>
                </a:lnTo>
                <a:lnTo>
                  <a:pt x="6646" y="4082"/>
                </a:lnTo>
                <a:lnTo>
                  <a:pt x="6648" y="4077"/>
                </a:lnTo>
                <a:lnTo>
                  <a:pt x="6651" y="4073"/>
                </a:lnTo>
                <a:lnTo>
                  <a:pt x="6655" y="4069"/>
                </a:lnTo>
                <a:lnTo>
                  <a:pt x="6660" y="4063"/>
                </a:lnTo>
                <a:lnTo>
                  <a:pt x="6678" y="4060"/>
                </a:lnTo>
                <a:lnTo>
                  <a:pt x="6679" y="4063"/>
                </a:lnTo>
                <a:lnTo>
                  <a:pt x="6680" y="4065"/>
                </a:lnTo>
                <a:lnTo>
                  <a:pt x="6692" y="4062"/>
                </a:lnTo>
                <a:lnTo>
                  <a:pt x="6705" y="4059"/>
                </a:lnTo>
                <a:lnTo>
                  <a:pt x="6718" y="4057"/>
                </a:lnTo>
                <a:lnTo>
                  <a:pt x="6729" y="4054"/>
                </a:lnTo>
                <a:lnTo>
                  <a:pt x="6734" y="4057"/>
                </a:lnTo>
                <a:lnTo>
                  <a:pt x="6737" y="4060"/>
                </a:lnTo>
                <a:lnTo>
                  <a:pt x="6740" y="4064"/>
                </a:lnTo>
                <a:lnTo>
                  <a:pt x="6742" y="4068"/>
                </a:lnTo>
                <a:lnTo>
                  <a:pt x="6746" y="4071"/>
                </a:lnTo>
                <a:lnTo>
                  <a:pt x="6751" y="4074"/>
                </a:lnTo>
                <a:lnTo>
                  <a:pt x="6757" y="4075"/>
                </a:lnTo>
                <a:lnTo>
                  <a:pt x="6768" y="4074"/>
                </a:lnTo>
                <a:close/>
                <a:moveTo>
                  <a:pt x="6416" y="4018"/>
                </a:moveTo>
                <a:lnTo>
                  <a:pt x="6430" y="4020"/>
                </a:lnTo>
                <a:lnTo>
                  <a:pt x="6448" y="4024"/>
                </a:lnTo>
                <a:lnTo>
                  <a:pt x="6468" y="4025"/>
                </a:lnTo>
                <a:lnTo>
                  <a:pt x="6489" y="4025"/>
                </a:lnTo>
                <a:lnTo>
                  <a:pt x="6498" y="4024"/>
                </a:lnTo>
                <a:lnTo>
                  <a:pt x="6508" y="4023"/>
                </a:lnTo>
                <a:lnTo>
                  <a:pt x="6516" y="4020"/>
                </a:lnTo>
                <a:lnTo>
                  <a:pt x="6523" y="4017"/>
                </a:lnTo>
                <a:lnTo>
                  <a:pt x="6529" y="4013"/>
                </a:lnTo>
                <a:lnTo>
                  <a:pt x="6533" y="4008"/>
                </a:lnTo>
                <a:lnTo>
                  <a:pt x="6534" y="4005"/>
                </a:lnTo>
                <a:lnTo>
                  <a:pt x="6535" y="4002"/>
                </a:lnTo>
                <a:lnTo>
                  <a:pt x="6535" y="3999"/>
                </a:lnTo>
                <a:lnTo>
                  <a:pt x="6535" y="3995"/>
                </a:lnTo>
                <a:lnTo>
                  <a:pt x="6549" y="4000"/>
                </a:lnTo>
                <a:lnTo>
                  <a:pt x="6562" y="4003"/>
                </a:lnTo>
                <a:lnTo>
                  <a:pt x="6572" y="4004"/>
                </a:lnTo>
                <a:lnTo>
                  <a:pt x="6580" y="4004"/>
                </a:lnTo>
                <a:lnTo>
                  <a:pt x="6588" y="4002"/>
                </a:lnTo>
                <a:lnTo>
                  <a:pt x="6593" y="3999"/>
                </a:lnTo>
                <a:lnTo>
                  <a:pt x="6598" y="3996"/>
                </a:lnTo>
                <a:lnTo>
                  <a:pt x="6604" y="3993"/>
                </a:lnTo>
                <a:lnTo>
                  <a:pt x="6608" y="3988"/>
                </a:lnTo>
                <a:lnTo>
                  <a:pt x="6612" y="3985"/>
                </a:lnTo>
                <a:lnTo>
                  <a:pt x="6618" y="3983"/>
                </a:lnTo>
                <a:lnTo>
                  <a:pt x="6623" y="3981"/>
                </a:lnTo>
                <a:lnTo>
                  <a:pt x="6630" y="3981"/>
                </a:lnTo>
                <a:lnTo>
                  <a:pt x="6638" y="3983"/>
                </a:lnTo>
                <a:lnTo>
                  <a:pt x="6648" y="3987"/>
                </a:lnTo>
                <a:lnTo>
                  <a:pt x="6660" y="3994"/>
                </a:lnTo>
                <a:lnTo>
                  <a:pt x="6668" y="3990"/>
                </a:lnTo>
                <a:lnTo>
                  <a:pt x="6676" y="3987"/>
                </a:lnTo>
                <a:lnTo>
                  <a:pt x="6682" y="3984"/>
                </a:lnTo>
                <a:lnTo>
                  <a:pt x="6686" y="3981"/>
                </a:lnTo>
                <a:lnTo>
                  <a:pt x="6691" y="3976"/>
                </a:lnTo>
                <a:lnTo>
                  <a:pt x="6693" y="3972"/>
                </a:lnTo>
                <a:lnTo>
                  <a:pt x="6694" y="3968"/>
                </a:lnTo>
                <a:lnTo>
                  <a:pt x="6693" y="3964"/>
                </a:lnTo>
                <a:lnTo>
                  <a:pt x="6706" y="3964"/>
                </a:lnTo>
                <a:lnTo>
                  <a:pt x="6720" y="3964"/>
                </a:lnTo>
                <a:lnTo>
                  <a:pt x="6732" y="3965"/>
                </a:lnTo>
                <a:lnTo>
                  <a:pt x="6742" y="3967"/>
                </a:lnTo>
                <a:lnTo>
                  <a:pt x="6748" y="3968"/>
                </a:lnTo>
                <a:lnTo>
                  <a:pt x="6752" y="3970"/>
                </a:lnTo>
                <a:lnTo>
                  <a:pt x="6755" y="3972"/>
                </a:lnTo>
                <a:lnTo>
                  <a:pt x="6758" y="3974"/>
                </a:lnTo>
                <a:lnTo>
                  <a:pt x="6761" y="3978"/>
                </a:lnTo>
                <a:lnTo>
                  <a:pt x="6763" y="3981"/>
                </a:lnTo>
                <a:lnTo>
                  <a:pt x="6763" y="3984"/>
                </a:lnTo>
                <a:lnTo>
                  <a:pt x="6763" y="3988"/>
                </a:lnTo>
                <a:lnTo>
                  <a:pt x="6755" y="3987"/>
                </a:lnTo>
                <a:lnTo>
                  <a:pt x="6748" y="3987"/>
                </a:lnTo>
                <a:lnTo>
                  <a:pt x="6739" y="3987"/>
                </a:lnTo>
                <a:lnTo>
                  <a:pt x="6731" y="3988"/>
                </a:lnTo>
                <a:lnTo>
                  <a:pt x="6714" y="3991"/>
                </a:lnTo>
                <a:lnTo>
                  <a:pt x="6702" y="3997"/>
                </a:lnTo>
                <a:lnTo>
                  <a:pt x="6696" y="3999"/>
                </a:lnTo>
                <a:lnTo>
                  <a:pt x="6693" y="4002"/>
                </a:lnTo>
                <a:lnTo>
                  <a:pt x="6690" y="4004"/>
                </a:lnTo>
                <a:lnTo>
                  <a:pt x="6690" y="4008"/>
                </a:lnTo>
                <a:lnTo>
                  <a:pt x="6691" y="4010"/>
                </a:lnTo>
                <a:lnTo>
                  <a:pt x="6694" y="4012"/>
                </a:lnTo>
                <a:lnTo>
                  <a:pt x="6699" y="4014"/>
                </a:lnTo>
                <a:lnTo>
                  <a:pt x="6708" y="4015"/>
                </a:lnTo>
                <a:lnTo>
                  <a:pt x="6689" y="4017"/>
                </a:lnTo>
                <a:lnTo>
                  <a:pt x="6651" y="4024"/>
                </a:lnTo>
                <a:lnTo>
                  <a:pt x="6607" y="4030"/>
                </a:lnTo>
                <a:lnTo>
                  <a:pt x="6567" y="4035"/>
                </a:lnTo>
                <a:lnTo>
                  <a:pt x="6550" y="4038"/>
                </a:lnTo>
                <a:lnTo>
                  <a:pt x="6538" y="4041"/>
                </a:lnTo>
                <a:lnTo>
                  <a:pt x="6530" y="4045"/>
                </a:lnTo>
                <a:lnTo>
                  <a:pt x="6524" y="4049"/>
                </a:lnTo>
                <a:lnTo>
                  <a:pt x="6519" y="4054"/>
                </a:lnTo>
                <a:lnTo>
                  <a:pt x="6514" y="4058"/>
                </a:lnTo>
                <a:lnTo>
                  <a:pt x="6505" y="4062"/>
                </a:lnTo>
                <a:lnTo>
                  <a:pt x="6493" y="4065"/>
                </a:lnTo>
                <a:lnTo>
                  <a:pt x="6494" y="4068"/>
                </a:lnTo>
                <a:lnTo>
                  <a:pt x="6496" y="4070"/>
                </a:lnTo>
                <a:lnTo>
                  <a:pt x="6500" y="4071"/>
                </a:lnTo>
                <a:lnTo>
                  <a:pt x="6505" y="4071"/>
                </a:lnTo>
                <a:lnTo>
                  <a:pt x="6518" y="4070"/>
                </a:lnTo>
                <a:lnTo>
                  <a:pt x="6533" y="4066"/>
                </a:lnTo>
                <a:lnTo>
                  <a:pt x="6566" y="4058"/>
                </a:lnTo>
                <a:lnTo>
                  <a:pt x="6594" y="4054"/>
                </a:lnTo>
                <a:lnTo>
                  <a:pt x="6596" y="4056"/>
                </a:lnTo>
                <a:lnTo>
                  <a:pt x="6597" y="4058"/>
                </a:lnTo>
                <a:lnTo>
                  <a:pt x="6597" y="4060"/>
                </a:lnTo>
                <a:lnTo>
                  <a:pt x="6597" y="4061"/>
                </a:lnTo>
                <a:lnTo>
                  <a:pt x="6594" y="4065"/>
                </a:lnTo>
                <a:lnTo>
                  <a:pt x="6589" y="4069"/>
                </a:lnTo>
                <a:lnTo>
                  <a:pt x="6582" y="4072"/>
                </a:lnTo>
                <a:lnTo>
                  <a:pt x="6573" y="4074"/>
                </a:lnTo>
                <a:lnTo>
                  <a:pt x="6563" y="4076"/>
                </a:lnTo>
                <a:lnTo>
                  <a:pt x="6551" y="4078"/>
                </a:lnTo>
                <a:lnTo>
                  <a:pt x="6529" y="4081"/>
                </a:lnTo>
                <a:lnTo>
                  <a:pt x="6506" y="4084"/>
                </a:lnTo>
                <a:lnTo>
                  <a:pt x="6488" y="4085"/>
                </a:lnTo>
                <a:lnTo>
                  <a:pt x="6477" y="4084"/>
                </a:lnTo>
                <a:lnTo>
                  <a:pt x="6481" y="4078"/>
                </a:lnTo>
                <a:lnTo>
                  <a:pt x="6485" y="4073"/>
                </a:lnTo>
                <a:lnTo>
                  <a:pt x="6486" y="4069"/>
                </a:lnTo>
                <a:lnTo>
                  <a:pt x="6485" y="4064"/>
                </a:lnTo>
                <a:lnTo>
                  <a:pt x="6482" y="4062"/>
                </a:lnTo>
                <a:lnTo>
                  <a:pt x="6479" y="4060"/>
                </a:lnTo>
                <a:lnTo>
                  <a:pt x="6475" y="4059"/>
                </a:lnTo>
                <a:lnTo>
                  <a:pt x="6469" y="4058"/>
                </a:lnTo>
                <a:lnTo>
                  <a:pt x="6454" y="4060"/>
                </a:lnTo>
                <a:lnTo>
                  <a:pt x="6436" y="4063"/>
                </a:lnTo>
                <a:lnTo>
                  <a:pt x="6415" y="4070"/>
                </a:lnTo>
                <a:lnTo>
                  <a:pt x="6392" y="4077"/>
                </a:lnTo>
                <a:lnTo>
                  <a:pt x="6391" y="4073"/>
                </a:lnTo>
                <a:lnTo>
                  <a:pt x="6391" y="4070"/>
                </a:lnTo>
                <a:lnTo>
                  <a:pt x="6393" y="4065"/>
                </a:lnTo>
                <a:lnTo>
                  <a:pt x="6396" y="4062"/>
                </a:lnTo>
                <a:lnTo>
                  <a:pt x="6404" y="4056"/>
                </a:lnTo>
                <a:lnTo>
                  <a:pt x="6413" y="4049"/>
                </a:lnTo>
                <a:lnTo>
                  <a:pt x="6417" y="4046"/>
                </a:lnTo>
                <a:lnTo>
                  <a:pt x="6420" y="4042"/>
                </a:lnTo>
                <a:lnTo>
                  <a:pt x="6422" y="4039"/>
                </a:lnTo>
                <a:lnTo>
                  <a:pt x="6424" y="4035"/>
                </a:lnTo>
                <a:lnTo>
                  <a:pt x="6424" y="4031"/>
                </a:lnTo>
                <a:lnTo>
                  <a:pt x="6423" y="4027"/>
                </a:lnTo>
                <a:lnTo>
                  <a:pt x="6421" y="4023"/>
                </a:lnTo>
                <a:lnTo>
                  <a:pt x="6416" y="4018"/>
                </a:lnTo>
                <a:close/>
                <a:moveTo>
                  <a:pt x="6178" y="4017"/>
                </a:moveTo>
                <a:lnTo>
                  <a:pt x="6184" y="4021"/>
                </a:lnTo>
                <a:lnTo>
                  <a:pt x="6188" y="4027"/>
                </a:lnTo>
                <a:lnTo>
                  <a:pt x="6191" y="4032"/>
                </a:lnTo>
                <a:lnTo>
                  <a:pt x="6191" y="4038"/>
                </a:lnTo>
                <a:lnTo>
                  <a:pt x="6170" y="4039"/>
                </a:lnTo>
                <a:lnTo>
                  <a:pt x="6150" y="4038"/>
                </a:lnTo>
                <a:lnTo>
                  <a:pt x="6132" y="4036"/>
                </a:lnTo>
                <a:lnTo>
                  <a:pt x="6116" y="4033"/>
                </a:lnTo>
                <a:lnTo>
                  <a:pt x="6132" y="4029"/>
                </a:lnTo>
                <a:lnTo>
                  <a:pt x="6147" y="4026"/>
                </a:lnTo>
                <a:lnTo>
                  <a:pt x="6162" y="4021"/>
                </a:lnTo>
                <a:lnTo>
                  <a:pt x="6178" y="4017"/>
                </a:lnTo>
                <a:close/>
                <a:moveTo>
                  <a:pt x="1508" y="4330"/>
                </a:moveTo>
                <a:lnTo>
                  <a:pt x="1520" y="4329"/>
                </a:lnTo>
                <a:lnTo>
                  <a:pt x="1532" y="4328"/>
                </a:lnTo>
                <a:lnTo>
                  <a:pt x="1533" y="4331"/>
                </a:lnTo>
                <a:lnTo>
                  <a:pt x="1534" y="4335"/>
                </a:lnTo>
                <a:lnTo>
                  <a:pt x="1522" y="4333"/>
                </a:lnTo>
                <a:lnTo>
                  <a:pt x="1509" y="4332"/>
                </a:lnTo>
                <a:lnTo>
                  <a:pt x="1509" y="4331"/>
                </a:lnTo>
                <a:lnTo>
                  <a:pt x="1508" y="4330"/>
                </a:lnTo>
                <a:close/>
                <a:moveTo>
                  <a:pt x="8994" y="4197"/>
                </a:moveTo>
                <a:lnTo>
                  <a:pt x="8963" y="4205"/>
                </a:lnTo>
                <a:lnTo>
                  <a:pt x="8935" y="4213"/>
                </a:lnTo>
                <a:lnTo>
                  <a:pt x="8908" y="4222"/>
                </a:lnTo>
                <a:lnTo>
                  <a:pt x="8883" y="4230"/>
                </a:lnTo>
                <a:lnTo>
                  <a:pt x="8890" y="4230"/>
                </a:lnTo>
                <a:lnTo>
                  <a:pt x="8899" y="4231"/>
                </a:lnTo>
                <a:lnTo>
                  <a:pt x="8907" y="4231"/>
                </a:lnTo>
                <a:lnTo>
                  <a:pt x="8918" y="4230"/>
                </a:lnTo>
                <a:lnTo>
                  <a:pt x="8905" y="4236"/>
                </a:lnTo>
                <a:lnTo>
                  <a:pt x="8893" y="4241"/>
                </a:lnTo>
                <a:lnTo>
                  <a:pt x="8881" y="4246"/>
                </a:lnTo>
                <a:lnTo>
                  <a:pt x="8870" y="4252"/>
                </a:lnTo>
                <a:lnTo>
                  <a:pt x="8870" y="4249"/>
                </a:lnTo>
                <a:lnTo>
                  <a:pt x="8869" y="4244"/>
                </a:lnTo>
                <a:lnTo>
                  <a:pt x="8854" y="4251"/>
                </a:lnTo>
                <a:lnTo>
                  <a:pt x="8842" y="4256"/>
                </a:lnTo>
                <a:lnTo>
                  <a:pt x="8837" y="4259"/>
                </a:lnTo>
                <a:lnTo>
                  <a:pt x="8834" y="4262"/>
                </a:lnTo>
                <a:lnTo>
                  <a:pt x="8831" y="4267"/>
                </a:lnTo>
                <a:lnTo>
                  <a:pt x="8829" y="4270"/>
                </a:lnTo>
                <a:lnTo>
                  <a:pt x="8807" y="4280"/>
                </a:lnTo>
                <a:lnTo>
                  <a:pt x="8785" y="4289"/>
                </a:lnTo>
                <a:lnTo>
                  <a:pt x="8763" y="4299"/>
                </a:lnTo>
                <a:lnTo>
                  <a:pt x="8742" y="4310"/>
                </a:lnTo>
                <a:lnTo>
                  <a:pt x="8707" y="4315"/>
                </a:lnTo>
                <a:lnTo>
                  <a:pt x="8673" y="4320"/>
                </a:lnTo>
                <a:lnTo>
                  <a:pt x="8657" y="4323"/>
                </a:lnTo>
                <a:lnTo>
                  <a:pt x="8643" y="4327"/>
                </a:lnTo>
                <a:lnTo>
                  <a:pt x="8630" y="4330"/>
                </a:lnTo>
                <a:lnTo>
                  <a:pt x="8619" y="4334"/>
                </a:lnTo>
                <a:lnTo>
                  <a:pt x="8601" y="4334"/>
                </a:lnTo>
                <a:lnTo>
                  <a:pt x="8583" y="4333"/>
                </a:lnTo>
                <a:lnTo>
                  <a:pt x="8566" y="4333"/>
                </a:lnTo>
                <a:lnTo>
                  <a:pt x="8547" y="4333"/>
                </a:lnTo>
                <a:lnTo>
                  <a:pt x="8572" y="4322"/>
                </a:lnTo>
                <a:lnTo>
                  <a:pt x="8597" y="4311"/>
                </a:lnTo>
                <a:lnTo>
                  <a:pt x="8621" y="4300"/>
                </a:lnTo>
                <a:lnTo>
                  <a:pt x="8645" y="4289"/>
                </a:lnTo>
                <a:lnTo>
                  <a:pt x="8670" y="4278"/>
                </a:lnTo>
                <a:lnTo>
                  <a:pt x="8695" y="4268"/>
                </a:lnTo>
                <a:lnTo>
                  <a:pt x="8719" y="4257"/>
                </a:lnTo>
                <a:lnTo>
                  <a:pt x="8744" y="4247"/>
                </a:lnTo>
                <a:lnTo>
                  <a:pt x="8754" y="4245"/>
                </a:lnTo>
                <a:lnTo>
                  <a:pt x="8760" y="4244"/>
                </a:lnTo>
                <a:lnTo>
                  <a:pt x="8761" y="4243"/>
                </a:lnTo>
                <a:lnTo>
                  <a:pt x="8762" y="4242"/>
                </a:lnTo>
                <a:lnTo>
                  <a:pt x="8761" y="4241"/>
                </a:lnTo>
                <a:lnTo>
                  <a:pt x="8760" y="4240"/>
                </a:lnTo>
                <a:lnTo>
                  <a:pt x="8792" y="4227"/>
                </a:lnTo>
                <a:lnTo>
                  <a:pt x="8823" y="4213"/>
                </a:lnTo>
                <a:lnTo>
                  <a:pt x="8856" y="4200"/>
                </a:lnTo>
                <a:lnTo>
                  <a:pt x="8887" y="4186"/>
                </a:lnTo>
                <a:lnTo>
                  <a:pt x="8901" y="4187"/>
                </a:lnTo>
                <a:lnTo>
                  <a:pt x="8915" y="4190"/>
                </a:lnTo>
                <a:lnTo>
                  <a:pt x="8915" y="4192"/>
                </a:lnTo>
                <a:lnTo>
                  <a:pt x="8913" y="4193"/>
                </a:lnTo>
                <a:lnTo>
                  <a:pt x="8910" y="4195"/>
                </a:lnTo>
                <a:lnTo>
                  <a:pt x="8908" y="4197"/>
                </a:lnTo>
                <a:lnTo>
                  <a:pt x="8901" y="4200"/>
                </a:lnTo>
                <a:lnTo>
                  <a:pt x="8893" y="4204"/>
                </a:lnTo>
                <a:lnTo>
                  <a:pt x="8886" y="4207"/>
                </a:lnTo>
                <a:lnTo>
                  <a:pt x="8880" y="4210"/>
                </a:lnTo>
                <a:lnTo>
                  <a:pt x="8879" y="4212"/>
                </a:lnTo>
                <a:lnTo>
                  <a:pt x="8879" y="4214"/>
                </a:lnTo>
                <a:lnTo>
                  <a:pt x="8879" y="4216"/>
                </a:lnTo>
                <a:lnTo>
                  <a:pt x="8881" y="4219"/>
                </a:lnTo>
                <a:lnTo>
                  <a:pt x="8905" y="4212"/>
                </a:lnTo>
                <a:lnTo>
                  <a:pt x="8927" y="4205"/>
                </a:lnTo>
                <a:lnTo>
                  <a:pt x="8947" y="4198"/>
                </a:lnTo>
                <a:lnTo>
                  <a:pt x="8967" y="4192"/>
                </a:lnTo>
                <a:lnTo>
                  <a:pt x="8988" y="4185"/>
                </a:lnTo>
                <a:lnTo>
                  <a:pt x="9009" y="4181"/>
                </a:lnTo>
                <a:lnTo>
                  <a:pt x="9031" y="4176"/>
                </a:lnTo>
                <a:lnTo>
                  <a:pt x="9053" y="4172"/>
                </a:lnTo>
                <a:lnTo>
                  <a:pt x="9039" y="4178"/>
                </a:lnTo>
                <a:lnTo>
                  <a:pt x="9024" y="4184"/>
                </a:lnTo>
                <a:lnTo>
                  <a:pt x="9009" y="4191"/>
                </a:lnTo>
                <a:lnTo>
                  <a:pt x="8994" y="4197"/>
                </a:lnTo>
                <a:close/>
                <a:moveTo>
                  <a:pt x="9109" y="4145"/>
                </a:moveTo>
                <a:lnTo>
                  <a:pt x="9117" y="4144"/>
                </a:lnTo>
                <a:lnTo>
                  <a:pt x="9124" y="4142"/>
                </a:lnTo>
                <a:lnTo>
                  <a:pt x="9118" y="4145"/>
                </a:lnTo>
                <a:lnTo>
                  <a:pt x="9111" y="4148"/>
                </a:lnTo>
                <a:lnTo>
                  <a:pt x="9103" y="4148"/>
                </a:lnTo>
                <a:lnTo>
                  <a:pt x="9094" y="4148"/>
                </a:lnTo>
                <a:lnTo>
                  <a:pt x="9089" y="4146"/>
                </a:lnTo>
                <a:lnTo>
                  <a:pt x="9083" y="4144"/>
                </a:lnTo>
                <a:lnTo>
                  <a:pt x="9077" y="4141"/>
                </a:lnTo>
                <a:lnTo>
                  <a:pt x="9069" y="4140"/>
                </a:lnTo>
                <a:lnTo>
                  <a:pt x="9061" y="4140"/>
                </a:lnTo>
                <a:lnTo>
                  <a:pt x="9051" y="4140"/>
                </a:lnTo>
                <a:lnTo>
                  <a:pt x="9039" y="4141"/>
                </a:lnTo>
                <a:lnTo>
                  <a:pt x="9028" y="4145"/>
                </a:lnTo>
                <a:lnTo>
                  <a:pt x="9018" y="4144"/>
                </a:lnTo>
                <a:lnTo>
                  <a:pt x="9009" y="4144"/>
                </a:lnTo>
                <a:lnTo>
                  <a:pt x="9001" y="4144"/>
                </a:lnTo>
                <a:lnTo>
                  <a:pt x="8992" y="4144"/>
                </a:lnTo>
                <a:lnTo>
                  <a:pt x="9007" y="4137"/>
                </a:lnTo>
                <a:lnTo>
                  <a:pt x="9021" y="4131"/>
                </a:lnTo>
                <a:lnTo>
                  <a:pt x="9036" y="4125"/>
                </a:lnTo>
                <a:lnTo>
                  <a:pt x="9051" y="4119"/>
                </a:lnTo>
                <a:lnTo>
                  <a:pt x="9060" y="4116"/>
                </a:lnTo>
                <a:lnTo>
                  <a:pt x="9069" y="4112"/>
                </a:lnTo>
                <a:lnTo>
                  <a:pt x="9076" y="4119"/>
                </a:lnTo>
                <a:lnTo>
                  <a:pt x="9081" y="4127"/>
                </a:lnTo>
                <a:lnTo>
                  <a:pt x="9086" y="4132"/>
                </a:lnTo>
                <a:lnTo>
                  <a:pt x="9091" y="4136"/>
                </a:lnTo>
                <a:lnTo>
                  <a:pt x="9098" y="4140"/>
                </a:lnTo>
                <a:lnTo>
                  <a:pt x="9109" y="4145"/>
                </a:lnTo>
                <a:close/>
                <a:moveTo>
                  <a:pt x="9191" y="3638"/>
                </a:moveTo>
                <a:lnTo>
                  <a:pt x="9183" y="3644"/>
                </a:lnTo>
                <a:lnTo>
                  <a:pt x="9178" y="3649"/>
                </a:lnTo>
                <a:lnTo>
                  <a:pt x="9177" y="3651"/>
                </a:lnTo>
                <a:lnTo>
                  <a:pt x="9177" y="3653"/>
                </a:lnTo>
                <a:lnTo>
                  <a:pt x="9177" y="3654"/>
                </a:lnTo>
                <a:lnTo>
                  <a:pt x="9178" y="3656"/>
                </a:lnTo>
                <a:lnTo>
                  <a:pt x="9181" y="3658"/>
                </a:lnTo>
                <a:lnTo>
                  <a:pt x="9187" y="3661"/>
                </a:lnTo>
                <a:lnTo>
                  <a:pt x="9193" y="3663"/>
                </a:lnTo>
                <a:lnTo>
                  <a:pt x="9199" y="3665"/>
                </a:lnTo>
                <a:lnTo>
                  <a:pt x="9179" y="3673"/>
                </a:lnTo>
                <a:lnTo>
                  <a:pt x="9159" y="3681"/>
                </a:lnTo>
                <a:lnTo>
                  <a:pt x="9139" y="3689"/>
                </a:lnTo>
                <a:lnTo>
                  <a:pt x="9121" y="3697"/>
                </a:lnTo>
                <a:lnTo>
                  <a:pt x="9100" y="3697"/>
                </a:lnTo>
                <a:lnTo>
                  <a:pt x="9078" y="3697"/>
                </a:lnTo>
                <a:lnTo>
                  <a:pt x="9056" y="3697"/>
                </a:lnTo>
                <a:lnTo>
                  <a:pt x="9034" y="3696"/>
                </a:lnTo>
                <a:lnTo>
                  <a:pt x="9059" y="3686"/>
                </a:lnTo>
                <a:lnTo>
                  <a:pt x="9083" y="3676"/>
                </a:lnTo>
                <a:lnTo>
                  <a:pt x="9108" y="3666"/>
                </a:lnTo>
                <a:lnTo>
                  <a:pt x="9133" y="3656"/>
                </a:lnTo>
                <a:lnTo>
                  <a:pt x="9126" y="3665"/>
                </a:lnTo>
                <a:lnTo>
                  <a:pt x="9119" y="3676"/>
                </a:lnTo>
                <a:lnTo>
                  <a:pt x="9136" y="3673"/>
                </a:lnTo>
                <a:lnTo>
                  <a:pt x="9147" y="3671"/>
                </a:lnTo>
                <a:lnTo>
                  <a:pt x="9150" y="3670"/>
                </a:lnTo>
                <a:lnTo>
                  <a:pt x="9153" y="3668"/>
                </a:lnTo>
                <a:lnTo>
                  <a:pt x="9154" y="3666"/>
                </a:lnTo>
                <a:lnTo>
                  <a:pt x="9155" y="3664"/>
                </a:lnTo>
                <a:lnTo>
                  <a:pt x="9155" y="3659"/>
                </a:lnTo>
                <a:lnTo>
                  <a:pt x="9154" y="3655"/>
                </a:lnTo>
                <a:lnTo>
                  <a:pt x="9154" y="3651"/>
                </a:lnTo>
                <a:lnTo>
                  <a:pt x="9157" y="3647"/>
                </a:lnTo>
                <a:lnTo>
                  <a:pt x="9164" y="3643"/>
                </a:lnTo>
                <a:lnTo>
                  <a:pt x="9173" y="3640"/>
                </a:lnTo>
                <a:lnTo>
                  <a:pt x="9181" y="3639"/>
                </a:lnTo>
                <a:lnTo>
                  <a:pt x="9191" y="3638"/>
                </a:lnTo>
                <a:close/>
                <a:moveTo>
                  <a:pt x="8515" y="3401"/>
                </a:moveTo>
                <a:lnTo>
                  <a:pt x="8518" y="3397"/>
                </a:lnTo>
                <a:lnTo>
                  <a:pt x="8520" y="3393"/>
                </a:lnTo>
                <a:lnTo>
                  <a:pt x="8522" y="3388"/>
                </a:lnTo>
                <a:lnTo>
                  <a:pt x="8522" y="3386"/>
                </a:lnTo>
                <a:lnTo>
                  <a:pt x="8519" y="3381"/>
                </a:lnTo>
                <a:lnTo>
                  <a:pt x="8516" y="3377"/>
                </a:lnTo>
                <a:lnTo>
                  <a:pt x="8511" y="3372"/>
                </a:lnTo>
                <a:lnTo>
                  <a:pt x="8507" y="3367"/>
                </a:lnTo>
                <a:lnTo>
                  <a:pt x="8504" y="3364"/>
                </a:lnTo>
                <a:lnTo>
                  <a:pt x="8502" y="3360"/>
                </a:lnTo>
                <a:lnTo>
                  <a:pt x="8501" y="3355"/>
                </a:lnTo>
                <a:lnTo>
                  <a:pt x="8500" y="3350"/>
                </a:lnTo>
                <a:lnTo>
                  <a:pt x="8525" y="3345"/>
                </a:lnTo>
                <a:lnTo>
                  <a:pt x="8548" y="3340"/>
                </a:lnTo>
                <a:lnTo>
                  <a:pt x="8571" y="3338"/>
                </a:lnTo>
                <a:lnTo>
                  <a:pt x="8590" y="3336"/>
                </a:lnTo>
                <a:lnTo>
                  <a:pt x="8599" y="3336"/>
                </a:lnTo>
                <a:lnTo>
                  <a:pt x="8606" y="3337"/>
                </a:lnTo>
                <a:lnTo>
                  <a:pt x="8614" y="3338"/>
                </a:lnTo>
                <a:lnTo>
                  <a:pt x="8619" y="3340"/>
                </a:lnTo>
                <a:lnTo>
                  <a:pt x="8624" y="3342"/>
                </a:lnTo>
                <a:lnTo>
                  <a:pt x="8626" y="3347"/>
                </a:lnTo>
                <a:lnTo>
                  <a:pt x="8628" y="3351"/>
                </a:lnTo>
                <a:lnTo>
                  <a:pt x="8628" y="3356"/>
                </a:lnTo>
                <a:lnTo>
                  <a:pt x="8620" y="3357"/>
                </a:lnTo>
                <a:lnTo>
                  <a:pt x="8614" y="3359"/>
                </a:lnTo>
                <a:lnTo>
                  <a:pt x="8609" y="3359"/>
                </a:lnTo>
                <a:lnTo>
                  <a:pt x="8603" y="3359"/>
                </a:lnTo>
                <a:lnTo>
                  <a:pt x="8597" y="3356"/>
                </a:lnTo>
                <a:lnTo>
                  <a:pt x="8592" y="3352"/>
                </a:lnTo>
                <a:lnTo>
                  <a:pt x="8587" y="3349"/>
                </a:lnTo>
                <a:lnTo>
                  <a:pt x="8582" y="3346"/>
                </a:lnTo>
                <a:lnTo>
                  <a:pt x="8577" y="3345"/>
                </a:lnTo>
                <a:lnTo>
                  <a:pt x="8573" y="3345"/>
                </a:lnTo>
                <a:lnTo>
                  <a:pt x="8568" y="3345"/>
                </a:lnTo>
                <a:lnTo>
                  <a:pt x="8561" y="3346"/>
                </a:lnTo>
                <a:lnTo>
                  <a:pt x="8557" y="3350"/>
                </a:lnTo>
                <a:lnTo>
                  <a:pt x="8555" y="3353"/>
                </a:lnTo>
                <a:lnTo>
                  <a:pt x="8556" y="3356"/>
                </a:lnTo>
                <a:lnTo>
                  <a:pt x="8558" y="3360"/>
                </a:lnTo>
                <a:lnTo>
                  <a:pt x="8566" y="3366"/>
                </a:lnTo>
                <a:lnTo>
                  <a:pt x="8573" y="3371"/>
                </a:lnTo>
                <a:lnTo>
                  <a:pt x="8575" y="3375"/>
                </a:lnTo>
                <a:lnTo>
                  <a:pt x="8575" y="3378"/>
                </a:lnTo>
                <a:lnTo>
                  <a:pt x="8574" y="3381"/>
                </a:lnTo>
                <a:lnTo>
                  <a:pt x="8570" y="3384"/>
                </a:lnTo>
                <a:lnTo>
                  <a:pt x="8562" y="3387"/>
                </a:lnTo>
                <a:lnTo>
                  <a:pt x="8552" y="3392"/>
                </a:lnTo>
                <a:lnTo>
                  <a:pt x="8536" y="3396"/>
                </a:lnTo>
                <a:lnTo>
                  <a:pt x="8515" y="3401"/>
                </a:lnTo>
                <a:close/>
                <a:moveTo>
                  <a:pt x="8259" y="3459"/>
                </a:moveTo>
                <a:lnTo>
                  <a:pt x="8264" y="3454"/>
                </a:lnTo>
                <a:lnTo>
                  <a:pt x="8266" y="3448"/>
                </a:lnTo>
                <a:lnTo>
                  <a:pt x="8267" y="3445"/>
                </a:lnTo>
                <a:lnTo>
                  <a:pt x="8267" y="3442"/>
                </a:lnTo>
                <a:lnTo>
                  <a:pt x="8266" y="3440"/>
                </a:lnTo>
                <a:lnTo>
                  <a:pt x="8265" y="3438"/>
                </a:lnTo>
                <a:lnTo>
                  <a:pt x="8262" y="3437"/>
                </a:lnTo>
                <a:lnTo>
                  <a:pt x="8258" y="3436"/>
                </a:lnTo>
                <a:lnTo>
                  <a:pt x="8250" y="3433"/>
                </a:lnTo>
                <a:lnTo>
                  <a:pt x="8241" y="3430"/>
                </a:lnTo>
                <a:lnTo>
                  <a:pt x="8237" y="3429"/>
                </a:lnTo>
                <a:lnTo>
                  <a:pt x="8233" y="3426"/>
                </a:lnTo>
                <a:lnTo>
                  <a:pt x="8229" y="3423"/>
                </a:lnTo>
                <a:lnTo>
                  <a:pt x="8226" y="3418"/>
                </a:lnTo>
                <a:lnTo>
                  <a:pt x="8238" y="3415"/>
                </a:lnTo>
                <a:lnTo>
                  <a:pt x="8250" y="3413"/>
                </a:lnTo>
                <a:lnTo>
                  <a:pt x="8259" y="3412"/>
                </a:lnTo>
                <a:lnTo>
                  <a:pt x="8269" y="3413"/>
                </a:lnTo>
                <a:lnTo>
                  <a:pt x="8278" y="3415"/>
                </a:lnTo>
                <a:lnTo>
                  <a:pt x="8285" y="3417"/>
                </a:lnTo>
                <a:lnTo>
                  <a:pt x="8291" y="3422"/>
                </a:lnTo>
                <a:lnTo>
                  <a:pt x="8296" y="3426"/>
                </a:lnTo>
                <a:lnTo>
                  <a:pt x="8298" y="3430"/>
                </a:lnTo>
                <a:lnTo>
                  <a:pt x="8299" y="3436"/>
                </a:lnTo>
                <a:lnTo>
                  <a:pt x="8298" y="3440"/>
                </a:lnTo>
                <a:lnTo>
                  <a:pt x="8295" y="3445"/>
                </a:lnTo>
                <a:lnTo>
                  <a:pt x="8289" y="3450"/>
                </a:lnTo>
                <a:lnTo>
                  <a:pt x="8282" y="3454"/>
                </a:lnTo>
                <a:lnTo>
                  <a:pt x="8272" y="3457"/>
                </a:lnTo>
                <a:lnTo>
                  <a:pt x="8259" y="3459"/>
                </a:lnTo>
                <a:close/>
                <a:moveTo>
                  <a:pt x="8339" y="3514"/>
                </a:moveTo>
                <a:lnTo>
                  <a:pt x="8337" y="3517"/>
                </a:lnTo>
                <a:lnTo>
                  <a:pt x="8332" y="3519"/>
                </a:lnTo>
                <a:lnTo>
                  <a:pt x="8326" y="3522"/>
                </a:lnTo>
                <a:lnTo>
                  <a:pt x="8318" y="3525"/>
                </a:lnTo>
                <a:lnTo>
                  <a:pt x="8300" y="3529"/>
                </a:lnTo>
                <a:lnTo>
                  <a:pt x="8281" y="3532"/>
                </a:lnTo>
                <a:lnTo>
                  <a:pt x="8281" y="3530"/>
                </a:lnTo>
                <a:lnTo>
                  <a:pt x="8280" y="3529"/>
                </a:lnTo>
                <a:lnTo>
                  <a:pt x="8279" y="3528"/>
                </a:lnTo>
                <a:lnTo>
                  <a:pt x="8276" y="3528"/>
                </a:lnTo>
                <a:lnTo>
                  <a:pt x="8268" y="3528"/>
                </a:lnTo>
                <a:lnTo>
                  <a:pt x="8259" y="3529"/>
                </a:lnTo>
                <a:lnTo>
                  <a:pt x="8269" y="3527"/>
                </a:lnTo>
                <a:lnTo>
                  <a:pt x="8276" y="3523"/>
                </a:lnTo>
                <a:lnTo>
                  <a:pt x="8281" y="3520"/>
                </a:lnTo>
                <a:lnTo>
                  <a:pt x="8284" y="3517"/>
                </a:lnTo>
                <a:lnTo>
                  <a:pt x="8286" y="3514"/>
                </a:lnTo>
                <a:lnTo>
                  <a:pt x="8287" y="3510"/>
                </a:lnTo>
                <a:lnTo>
                  <a:pt x="8288" y="3506"/>
                </a:lnTo>
                <a:lnTo>
                  <a:pt x="8288" y="3502"/>
                </a:lnTo>
                <a:lnTo>
                  <a:pt x="8289" y="3499"/>
                </a:lnTo>
                <a:lnTo>
                  <a:pt x="8291" y="3495"/>
                </a:lnTo>
                <a:lnTo>
                  <a:pt x="8292" y="3491"/>
                </a:lnTo>
                <a:lnTo>
                  <a:pt x="8295" y="3487"/>
                </a:lnTo>
                <a:lnTo>
                  <a:pt x="8300" y="3484"/>
                </a:lnTo>
                <a:lnTo>
                  <a:pt x="8307" y="3482"/>
                </a:lnTo>
                <a:lnTo>
                  <a:pt x="8316" y="3478"/>
                </a:lnTo>
                <a:lnTo>
                  <a:pt x="8327" y="3476"/>
                </a:lnTo>
                <a:lnTo>
                  <a:pt x="8332" y="3480"/>
                </a:lnTo>
                <a:lnTo>
                  <a:pt x="8335" y="3483"/>
                </a:lnTo>
                <a:lnTo>
                  <a:pt x="8335" y="3486"/>
                </a:lnTo>
                <a:lnTo>
                  <a:pt x="8334" y="3489"/>
                </a:lnTo>
                <a:lnTo>
                  <a:pt x="8329" y="3496"/>
                </a:lnTo>
                <a:lnTo>
                  <a:pt x="8323" y="3502"/>
                </a:lnTo>
                <a:lnTo>
                  <a:pt x="8320" y="3505"/>
                </a:lnTo>
                <a:lnTo>
                  <a:pt x="8317" y="3507"/>
                </a:lnTo>
                <a:lnTo>
                  <a:pt x="8315" y="3510"/>
                </a:lnTo>
                <a:lnTo>
                  <a:pt x="8316" y="3512"/>
                </a:lnTo>
                <a:lnTo>
                  <a:pt x="8318" y="3513"/>
                </a:lnTo>
                <a:lnTo>
                  <a:pt x="8322" y="3514"/>
                </a:lnTo>
                <a:lnTo>
                  <a:pt x="8329" y="3514"/>
                </a:lnTo>
                <a:lnTo>
                  <a:pt x="8339" y="3514"/>
                </a:lnTo>
                <a:close/>
                <a:moveTo>
                  <a:pt x="8134" y="3460"/>
                </a:moveTo>
                <a:lnTo>
                  <a:pt x="8141" y="3460"/>
                </a:lnTo>
                <a:lnTo>
                  <a:pt x="8147" y="3461"/>
                </a:lnTo>
                <a:lnTo>
                  <a:pt x="8150" y="3463"/>
                </a:lnTo>
                <a:lnTo>
                  <a:pt x="8151" y="3466"/>
                </a:lnTo>
                <a:lnTo>
                  <a:pt x="8151" y="3469"/>
                </a:lnTo>
                <a:lnTo>
                  <a:pt x="8150" y="3473"/>
                </a:lnTo>
                <a:lnTo>
                  <a:pt x="8147" y="3476"/>
                </a:lnTo>
                <a:lnTo>
                  <a:pt x="8142" y="3481"/>
                </a:lnTo>
                <a:lnTo>
                  <a:pt x="8130" y="3489"/>
                </a:lnTo>
                <a:lnTo>
                  <a:pt x="8117" y="3498"/>
                </a:lnTo>
                <a:lnTo>
                  <a:pt x="8109" y="3501"/>
                </a:lnTo>
                <a:lnTo>
                  <a:pt x="8101" y="3504"/>
                </a:lnTo>
                <a:lnTo>
                  <a:pt x="8093" y="3506"/>
                </a:lnTo>
                <a:lnTo>
                  <a:pt x="8085" y="3508"/>
                </a:lnTo>
                <a:lnTo>
                  <a:pt x="8081" y="3504"/>
                </a:lnTo>
                <a:lnTo>
                  <a:pt x="8078" y="3501"/>
                </a:lnTo>
                <a:lnTo>
                  <a:pt x="8078" y="3497"/>
                </a:lnTo>
                <a:lnTo>
                  <a:pt x="8079" y="3493"/>
                </a:lnTo>
                <a:lnTo>
                  <a:pt x="8081" y="3490"/>
                </a:lnTo>
                <a:lnTo>
                  <a:pt x="8084" y="3487"/>
                </a:lnTo>
                <a:lnTo>
                  <a:pt x="8089" y="3485"/>
                </a:lnTo>
                <a:lnTo>
                  <a:pt x="8093" y="3482"/>
                </a:lnTo>
                <a:lnTo>
                  <a:pt x="8105" y="3476"/>
                </a:lnTo>
                <a:lnTo>
                  <a:pt x="8117" y="3471"/>
                </a:lnTo>
                <a:lnTo>
                  <a:pt x="8126" y="3466"/>
                </a:lnTo>
                <a:lnTo>
                  <a:pt x="8134" y="3460"/>
                </a:lnTo>
                <a:close/>
                <a:moveTo>
                  <a:pt x="7905" y="3467"/>
                </a:moveTo>
                <a:lnTo>
                  <a:pt x="7919" y="3459"/>
                </a:lnTo>
                <a:lnTo>
                  <a:pt x="7936" y="3454"/>
                </a:lnTo>
                <a:lnTo>
                  <a:pt x="7957" y="3448"/>
                </a:lnTo>
                <a:lnTo>
                  <a:pt x="7982" y="3443"/>
                </a:lnTo>
                <a:lnTo>
                  <a:pt x="7984" y="3453"/>
                </a:lnTo>
                <a:lnTo>
                  <a:pt x="7986" y="3462"/>
                </a:lnTo>
                <a:lnTo>
                  <a:pt x="7990" y="3466"/>
                </a:lnTo>
                <a:lnTo>
                  <a:pt x="7994" y="3468"/>
                </a:lnTo>
                <a:lnTo>
                  <a:pt x="8000" y="3470"/>
                </a:lnTo>
                <a:lnTo>
                  <a:pt x="8010" y="3469"/>
                </a:lnTo>
                <a:lnTo>
                  <a:pt x="8009" y="3471"/>
                </a:lnTo>
                <a:lnTo>
                  <a:pt x="8006" y="3472"/>
                </a:lnTo>
                <a:lnTo>
                  <a:pt x="7999" y="3474"/>
                </a:lnTo>
                <a:lnTo>
                  <a:pt x="7993" y="3476"/>
                </a:lnTo>
                <a:lnTo>
                  <a:pt x="7974" y="3480"/>
                </a:lnTo>
                <a:lnTo>
                  <a:pt x="7953" y="3481"/>
                </a:lnTo>
                <a:lnTo>
                  <a:pt x="7942" y="3482"/>
                </a:lnTo>
                <a:lnTo>
                  <a:pt x="7933" y="3482"/>
                </a:lnTo>
                <a:lnTo>
                  <a:pt x="7924" y="3481"/>
                </a:lnTo>
                <a:lnTo>
                  <a:pt x="7916" y="3480"/>
                </a:lnTo>
                <a:lnTo>
                  <a:pt x="7910" y="3477"/>
                </a:lnTo>
                <a:lnTo>
                  <a:pt x="7906" y="3474"/>
                </a:lnTo>
                <a:lnTo>
                  <a:pt x="7905" y="3473"/>
                </a:lnTo>
                <a:lnTo>
                  <a:pt x="7904" y="3471"/>
                </a:lnTo>
                <a:lnTo>
                  <a:pt x="7904" y="3469"/>
                </a:lnTo>
                <a:lnTo>
                  <a:pt x="7905" y="3467"/>
                </a:lnTo>
                <a:close/>
                <a:moveTo>
                  <a:pt x="7924" y="3532"/>
                </a:moveTo>
                <a:lnTo>
                  <a:pt x="7923" y="3529"/>
                </a:lnTo>
                <a:lnTo>
                  <a:pt x="7923" y="3526"/>
                </a:lnTo>
                <a:lnTo>
                  <a:pt x="7923" y="3523"/>
                </a:lnTo>
                <a:lnTo>
                  <a:pt x="7925" y="3520"/>
                </a:lnTo>
                <a:lnTo>
                  <a:pt x="7933" y="3515"/>
                </a:lnTo>
                <a:lnTo>
                  <a:pt x="7942" y="3511"/>
                </a:lnTo>
                <a:lnTo>
                  <a:pt x="7968" y="3502"/>
                </a:lnTo>
                <a:lnTo>
                  <a:pt x="7997" y="3495"/>
                </a:lnTo>
                <a:lnTo>
                  <a:pt x="8013" y="3498"/>
                </a:lnTo>
                <a:lnTo>
                  <a:pt x="8025" y="3501"/>
                </a:lnTo>
                <a:lnTo>
                  <a:pt x="8029" y="3503"/>
                </a:lnTo>
                <a:lnTo>
                  <a:pt x="8033" y="3505"/>
                </a:lnTo>
                <a:lnTo>
                  <a:pt x="8035" y="3507"/>
                </a:lnTo>
                <a:lnTo>
                  <a:pt x="8037" y="3511"/>
                </a:lnTo>
                <a:lnTo>
                  <a:pt x="8037" y="3513"/>
                </a:lnTo>
                <a:lnTo>
                  <a:pt x="8036" y="3516"/>
                </a:lnTo>
                <a:lnTo>
                  <a:pt x="8035" y="3519"/>
                </a:lnTo>
                <a:lnTo>
                  <a:pt x="8032" y="3522"/>
                </a:lnTo>
                <a:lnTo>
                  <a:pt x="8023" y="3530"/>
                </a:lnTo>
                <a:lnTo>
                  <a:pt x="8010" y="3538"/>
                </a:lnTo>
                <a:lnTo>
                  <a:pt x="8002" y="3539"/>
                </a:lnTo>
                <a:lnTo>
                  <a:pt x="7993" y="3539"/>
                </a:lnTo>
                <a:lnTo>
                  <a:pt x="7984" y="3538"/>
                </a:lnTo>
                <a:lnTo>
                  <a:pt x="7978" y="3537"/>
                </a:lnTo>
                <a:lnTo>
                  <a:pt x="7976" y="3536"/>
                </a:lnTo>
                <a:lnTo>
                  <a:pt x="7975" y="3535"/>
                </a:lnTo>
                <a:lnTo>
                  <a:pt x="7974" y="3534"/>
                </a:lnTo>
                <a:lnTo>
                  <a:pt x="7974" y="3533"/>
                </a:lnTo>
                <a:lnTo>
                  <a:pt x="7978" y="3531"/>
                </a:lnTo>
                <a:lnTo>
                  <a:pt x="7986" y="3528"/>
                </a:lnTo>
                <a:lnTo>
                  <a:pt x="7983" y="3526"/>
                </a:lnTo>
                <a:lnTo>
                  <a:pt x="7978" y="3525"/>
                </a:lnTo>
                <a:lnTo>
                  <a:pt x="7970" y="3526"/>
                </a:lnTo>
                <a:lnTo>
                  <a:pt x="7962" y="3526"/>
                </a:lnTo>
                <a:lnTo>
                  <a:pt x="7944" y="3529"/>
                </a:lnTo>
                <a:lnTo>
                  <a:pt x="7924" y="3532"/>
                </a:lnTo>
                <a:close/>
                <a:moveTo>
                  <a:pt x="7527" y="3604"/>
                </a:moveTo>
                <a:lnTo>
                  <a:pt x="7532" y="3599"/>
                </a:lnTo>
                <a:lnTo>
                  <a:pt x="7538" y="3595"/>
                </a:lnTo>
                <a:lnTo>
                  <a:pt x="7547" y="3591"/>
                </a:lnTo>
                <a:lnTo>
                  <a:pt x="7557" y="3587"/>
                </a:lnTo>
                <a:lnTo>
                  <a:pt x="7578" y="3580"/>
                </a:lnTo>
                <a:lnTo>
                  <a:pt x="7601" y="3573"/>
                </a:lnTo>
                <a:lnTo>
                  <a:pt x="7622" y="3566"/>
                </a:lnTo>
                <a:lnTo>
                  <a:pt x="7639" y="3558"/>
                </a:lnTo>
                <a:lnTo>
                  <a:pt x="7646" y="3553"/>
                </a:lnTo>
                <a:lnTo>
                  <a:pt x="7651" y="3549"/>
                </a:lnTo>
                <a:lnTo>
                  <a:pt x="7652" y="3547"/>
                </a:lnTo>
                <a:lnTo>
                  <a:pt x="7653" y="3545"/>
                </a:lnTo>
                <a:lnTo>
                  <a:pt x="7655" y="3542"/>
                </a:lnTo>
                <a:lnTo>
                  <a:pt x="7653" y="3539"/>
                </a:lnTo>
                <a:lnTo>
                  <a:pt x="7664" y="3538"/>
                </a:lnTo>
                <a:lnTo>
                  <a:pt x="7673" y="3537"/>
                </a:lnTo>
                <a:lnTo>
                  <a:pt x="7680" y="3538"/>
                </a:lnTo>
                <a:lnTo>
                  <a:pt x="7687" y="3539"/>
                </a:lnTo>
                <a:lnTo>
                  <a:pt x="7693" y="3542"/>
                </a:lnTo>
                <a:lnTo>
                  <a:pt x="7697" y="3544"/>
                </a:lnTo>
                <a:lnTo>
                  <a:pt x="7702" y="3547"/>
                </a:lnTo>
                <a:lnTo>
                  <a:pt x="7706" y="3549"/>
                </a:lnTo>
                <a:lnTo>
                  <a:pt x="7714" y="3556"/>
                </a:lnTo>
                <a:lnTo>
                  <a:pt x="7722" y="3561"/>
                </a:lnTo>
                <a:lnTo>
                  <a:pt x="7726" y="3564"/>
                </a:lnTo>
                <a:lnTo>
                  <a:pt x="7732" y="3565"/>
                </a:lnTo>
                <a:lnTo>
                  <a:pt x="7738" y="3567"/>
                </a:lnTo>
                <a:lnTo>
                  <a:pt x="7746" y="3567"/>
                </a:lnTo>
                <a:lnTo>
                  <a:pt x="7737" y="3574"/>
                </a:lnTo>
                <a:lnTo>
                  <a:pt x="7726" y="3580"/>
                </a:lnTo>
                <a:lnTo>
                  <a:pt x="7713" y="3587"/>
                </a:lnTo>
                <a:lnTo>
                  <a:pt x="7699" y="3592"/>
                </a:lnTo>
                <a:lnTo>
                  <a:pt x="7666" y="3603"/>
                </a:lnTo>
                <a:lnTo>
                  <a:pt x="7633" y="3613"/>
                </a:lnTo>
                <a:lnTo>
                  <a:pt x="7616" y="3619"/>
                </a:lnTo>
                <a:lnTo>
                  <a:pt x="7601" y="3624"/>
                </a:lnTo>
                <a:lnTo>
                  <a:pt x="7586" y="3629"/>
                </a:lnTo>
                <a:lnTo>
                  <a:pt x="7573" y="3635"/>
                </a:lnTo>
                <a:lnTo>
                  <a:pt x="7562" y="3641"/>
                </a:lnTo>
                <a:lnTo>
                  <a:pt x="7554" y="3648"/>
                </a:lnTo>
                <a:lnTo>
                  <a:pt x="7550" y="3652"/>
                </a:lnTo>
                <a:lnTo>
                  <a:pt x="7547" y="3655"/>
                </a:lnTo>
                <a:lnTo>
                  <a:pt x="7545" y="3658"/>
                </a:lnTo>
                <a:lnTo>
                  <a:pt x="7544" y="3663"/>
                </a:lnTo>
                <a:lnTo>
                  <a:pt x="7530" y="3662"/>
                </a:lnTo>
                <a:lnTo>
                  <a:pt x="7518" y="3659"/>
                </a:lnTo>
                <a:lnTo>
                  <a:pt x="7506" y="3657"/>
                </a:lnTo>
                <a:lnTo>
                  <a:pt x="7497" y="3654"/>
                </a:lnTo>
                <a:lnTo>
                  <a:pt x="7485" y="3651"/>
                </a:lnTo>
                <a:lnTo>
                  <a:pt x="7472" y="3650"/>
                </a:lnTo>
                <a:lnTo>
                  <a:pt x="7456" y="3650"/>
                </a:lnTo>
                <a:lnTo>
                  <a:pt x="7436" y="3652"/>
                </a:lnTo>
                <a:lnTo>
                  <a:pt x="7441" y="3648"/>
                </a:lnTo>
                <a:lnTo>
                  <a:pt x="7444" y="3642"/>
                </a:lnTo>
                <a:lnTo>
                  <a:pt x="7446" y="3637"/>
                </a:lnTo>
                <a:lnTo>
                  <a:pt x="7448" y="3632"/>
                </a:lnTo>
                <a:lnTo>
                  <a:pt x="7451" y="3621"/>
                </a:lnTo>
                <a:lnTo>
                  <a:pt x="7456" y="3610"/>
                </a:lnTo>
                <a:lnTo>
                  <a:pt x="7459" y="3605"/>
                </a:lnTo>
                <a:lnTo>
                  <a:pt x="7463" y="3599"/>
                </a:lnTo>
                <a:lnTo>
                  <a:pt x="7468" y="3595"/>
                </a:lnTo>
                <a:lnTo>
                  <a:pt x="7474" y="3590"/>
                </a:lnTo>
                <a:lnTo>
                  <a:pt x="7483" y="3586"/>
                </a:lnTo>
                <a:lnTo>
                  <a:pt x="7492" y="3581"/>
                </a:lnTo>
                <a:lnTo>
                  <a:pt x="7504" y="3578"/>
                </a:lnTo>
                <a:lnTo>
                  <a:pt x="7517" y="3574"/>
                </a:lnTo>
                <a:lnTo>
                  <a:pt x="7512" y="3579"/>
                </a:lnTo>
                <a:lnTo>
                  <a:pt x="7507" y="3584"/>
                </a:lnTo>
                <a:lnTo>
                  <a:pt x="7505" y="3589"/>
                </a:lnTo>
                <a:lnTo>
                  <a:pt x="7505" y="3592"/>
                </a:lnTo>
                <a:lnTo>
                  <a:pt x="7507" y="3595"/>
                </a:lnTo>
                <a:lnTo>
                  <a:pt x="7512" y="3598"/>
                </a:lnTo>
                <a:lnTo>
                  <a:pt x="7518" y="3601"/>
                </a:lnTo>
                <a:lnTo>
                  <a:pt x="7527" y="3604"/>
                </a:lnTo>
                <a:close/>
                <a:moveTo>
                  <a:pt x="7432" y="3638"/>
                </a:moveTo>
                <a:lnTo>
                  <a:pt x="7398" y="3642"/>
                </a:lnTo>
                <a:lnTo>
                  <a:pt x="7362" y="3648"/>
                </a:lnTo>
                <a:lnTo>
                  <a:pt x="7328" y="3652"/>
                </a:lnTo>
                <a:lnTo>
                  <a:pt x="7297" y="3654"/>
                </a:lnTo>
                <a:lnTo>
                  <a:pt x="7282" y="3655"/>
                </a:lnTo>
                <a:lnTo>
                  <a:pt x="7269" y="3655"/>
                </a:lnTo>
                <a:lnTo>
                  <a:pt x="7257" y="3654"/>
                </a:lnTo>
                <a:lnTo>
                  <a:pt x="7246" y="3652"/>
                </a:lnTo>
                <a:lnTo>
                  <a:pt x="7237" y="3649"/>
                </a:lnTo>
                <a:lnTo>
                  <a:pt x="7230" y="3644"/>
                </a:lnTo>
                <a:lnTo>
                  <a:pt x="7227" y="3642"/>
                </a:lnTo>
                <a:lnTo>
                  <a:pt x="7225" y="3639"/>
                </a:lnTo>
                <a:lnTo>
                  <a:pt x="7223" y="3636"/>
                </a:lnTo>
                <a:lnTo>
                  <a:pt x="7220" y="3633"/>
                </a:lnTo>
                <a:lnTo>
                  <a:pt x="7225" y="3636"/>
                </a:lnTo>
                <a:lnTo>
                  <a:pt x="7230" y="3638"/>
                </a:lnTo>
                <a:lnTo>
                  <a:pt x="7238" y="3639"/>
                </a:lnTo>
                <a:lnTo>
                  <a:pt x="7246" y="3639"/>
                </a:lnTo>
                <a:lnTo>
                  <a:pt x="7265" y="3638"/>
                </a:lnTo>
                <a:lnTo>
                  <a:pt x="7286" y="3635"/>
                </a:lnTo>
                <a:lnTo>
                  <a:pt x="7306" y="3633"/>
                </a:lnTo>
                <a:lnTo>
                  <a:pt x="7326" y="3632"/>
                </a:lnTo>
                <a:lnTo>
                  <a:pt x="7333" y="3632"/>
                </a:lnTo>
                <a:lnTo>
                  <a:pt x="7340" y="3634"/>
                </a:lnTo>
                <a:lnTo>
                  <a:pt x="7345" y="3636"/>
                </a:lnTo>
                <a:lnTo>
                  <a:pt x="7348" y="3639"/>
                </a:lnTo>
                <a:lnTo>
                  <a:pt x="7353" y="3631"/>
                </a:lnTo>
                <a:lnTo>
                  <a:pt x="7355" y="3625"/>
                </a:lnTo>
                <a:lnTo>
                  <a:pt x="7358" y="3621"/>
                </a:lnTo>
                <a:lnTo>
                  <a:pt x="7361" y="3618"/>
                </a:lnTo>
                <a:lnTo>
                  <a:pt x="7374" y="3612"/>
                </a:lnTo>
                <a:lnTo>
                  <a:pt x="7401" y="3605"/>
                </a:lnTo>
                <a:lnTo>
                  <a:pt x="7408" y="3606"/>
                </a:lnTo>
                <a:lnTo>
                  <a:pt x="7414" y="3607"/>
                </a:lnTo>
                <a:lnTo>
                  <a:pt x="7417" y="3608"/>
                </a:lnTo>
                <a:lnTo>
                  <a:pt x="7419" y="3609"/>
                </a:lnTo>
                <a:lnTo>
                  <a:pt x="7420" y="3611"/>
                </a:lnTo>
                <a:lnTo>
                  <a:pt x="7420" y="3613"/>
                </a:lnTo>
                <a:lnTo>
                  <a:pt x="7420" y="3616"/>
                </a:lnTo>
                <a:lnTo>
                  <a:pt x="7419" y="3618"/>
                </a:lnTo>
                <a:lnTo>
                  <a:pt x="7417" y="3623"/>
                </a:lnTo>
                <a:lnTo>
                  <a:pt x="7417" y="3628"/>
                </a:lnTo>
                <a:lnTo>
                  <a:pt x="7418" y="3631"/>
                </a:lnTo>
                <a:lnTo>
                  <a:pt x="7421" y="3633"/>
                </a:lnTo>
                <a:lnTo>
                  <a:pt x="7426" y="3636"/>
                </a:lnTo>
                <a:lnTo>
                  <a:pt x="7432" y="3638"/>
                </a:lnTo>
                <a:close/>
                <a:moveTo>
                  <a:pt x="7013" y="3707"/>
                </a:moveTo>
                <a:lnTo>
                  <a:pt x="7024" y="3704"/>
                </a:lnTo>
                <a:lnTo>
                  <a:pt x="7035" y="3703"/>
                </a:lnTo>
                <a:lnTo>
                  <a:pt x="7044" y="3703"/>
                </a:lnTo>
                <a:lnTo>
                  <a:pt x="7054" y="3704"/>
                </a:lnTo>
                <a:lnTo>
                  <a:pt x="7051" y="3701"/>
                </a:lnTo>
                <a:lnTo>
                  <a:pt x="7049" y="3698"/>
                </a:lnTo>
                <a:lnTo>
                  <a:pt x="7047" y="3695"/>
                </a:lnTo>
                <a:lnTo>
                  <a:pt x="7047" y="3692"/>
                </a:lnTo>
                <a:lnTo>
                  <a:pt x="7058" y="3686"/>
                </a:lnTo>
                <a:lnTo>
                  <a:pt x="7069" y="3682"/>
                </a:lnTo>
                <a:lnTo>
                  <a:pt x="7081" y="3677"/>
                </a:lnTo>
                <a:lnTo>
                  <a:pt x="7092" y="3672"/>
                </a:lnTo>
                <a:lnTo>
                  <a:pt x="7094" y="3674"/>
                </a:lnTo>
                <a:lnTo>
                  <a:pt x="7096" y="3674"/>
                </a:lnTo>
                <a:lnTo>
                  <a:pt x="7099" y="3672"/>
                </a:lnTo>
                <a:lnTo>
                  <a:pt x="7102" y="3667"/>
                </a:lnTo>
                <a:lnTo>
                  <a:pt x="7104" y="3666"/>
                </a:lnTo>
                <a:lnTo>
                  <a:pt x="7108" y="3665"/>
                </a:lnTo>
                <a:lnTo>
                  <a:pt x="7117" y="3671"/>
                </a:lnTo>
                <a:lnTo>
                  <a:pt x="7128" y="3679"/>
                </a:lnTo>
                <a:lnTo>
                  <a:pt x="7141" y="3688"/>
                </a:lnTo>
                <a:lnTo>
                  <a:pt x="7157" y="3700"/>
                </a:lnTo>
                <a:lnTo>
                  <a:pt x="7129" y="3697"/>
                </a:lnTo>
                <a:lnTo>
                  <a:pt x="7109" y="3696"/>
                </a:lnTo>
                <a:lnTo>
                  <a:pt x="7099" y="3697"/>
                </a:lnTo>
                <a:lnTo>
                  <a:pt x="7092" y="3698"/>
                </a:lnTo>
                <a:lnTo>
                  <a:pt x="7083" y="3699"/>
                </a:lnTo>
                <a:lnTo>
                  <a:pt x="7075" y="3701"/>
                </a:lnTo>
                <a:lnTo>
                  <a:pt x="7059" y="3708"/>
                </a:lnTo>
                <a:lnTo>
                  <a:pt x="7040" y="3715"/>
                </a:lnTo>
                <a:lnTo>
                  <a:pt x="7014" y="3725"/>
                </a:lnTo>
                <a:lnTo>
                  <a:pt x="6980" y="3735"/>
                </a:lnTo>
                <a:lnTo>
                  <a:pt x="6978" y="3731"/>
                </a:lnTo>
                <a:lnTo>
                  <a:pt x="6977" y="3727"/>
                </a:lnTo>
                <a:lnTo>
                  <a:pt x="6979" y="3723"/>
                </a:lnTo>
                <a:lnTo>
                  <a:pt x="6981" y="3719"/>
                </a:lnTo>
                <a:lnTo>
                  <a:pt x="6997" y="3713"/>
                </a:lnTo>
                <a:lnTo>
                  <a:pt x="7013" y="3707"/>
                </a:lnTo>
                <a:close/>
                <a:moveTo>
                  <a:pt x="9232" y="4066"/>
                </a:moveTo>
                <a:lnTo>
                  <a:pt x="9224" y="4074"/>
                </a:lnTo>
                <a:lnTo>
                  <a:pt x="9216" y="4081"/>
                </a:lnTo>
                <a:lnTo>
                  <a:pt x="9205" y="4088"/>
                </a:lnTo>
                <a:lnTo>
                  <a:pt x="9192" y="4095"/>
                </a:lnTo>
                <a:lnTo>
                  <a:pt x="9178" y="4102"/>
                </a:lnTo>
                <a:lnTo>
                  <a:pt x="9161" y="4107"/>
                </a:lnTo>
                <a:lnTo>
                  <a:pt x="9143" y="4112"/>
                </a:lnTo>
                <a:lnTo>
                  <a:pt x="9122" y="4118"/>
                </a:lnTo>
                <a:lnTo>
                  <a:pt x="9119" y="4117"/>
                </a:lnTo>
                <a:lnTo>
                  <a:pt x="9117" y="4116"/>
                </a:lnTo>
                <a:lnTo>
                  <a:pt x="9117" y="4114"/>
                </a:lnTo>
                <a:lnTo>
                  <a:pt x="9116" y="4112"/>
                </a:lnTo>
                <a:lnTo>
                  <a:pt x="9118" y="4109"/>
                </a:lnTo>
                <a:lnTo>
                  <a:pt x="9123" y="4106"/>
                </a:lnTo>
                <a:lnTo>
                  <a:pt x="9137" y="4100"/>
                </a:lnTo>
                <a:lnTo>
                  <a:pt x="9154" y="4094"/>
                </a:lnTo>
                <a:lnTo>
                  <a:pt x="9169" y="4090"/>
                </a:lnTo>
                <a:lnTo>
                  <a:pt x="9178" y="4086"/>
                </a:lnTo>
                <a:lnTo>
                  <a:pt x="9179" y="4085"/>
                </a:lnTo>
                <a:lnTo>
                  <a:pt x="9179" y="4085"/>
                </a:lnTo>
                <a:lnTo>
                  <a:pt x="9178" y="4084"/>
                </a:lnTo>
                <a:lnTo>
                  <a:pt x="9176" y="4082"/>
                </a:lnTo>
                <a:lnTo>
                  <a:pt x="9168" y="4082"/>
                </a:lnTo>
                <a:lnTo>
                  <a:pt x="9157" y="4081"/>
                </a:lnTo>
                <a:lnTo>
                  <a:pt x="9169" y="4077"/>
                </a:lnTo>
                <a:lnTo>
                  <a:pt x="9183" y="4072"/>
                </a:lnTo>
                <a:lnTo>
                  <a:pt x="9196" y="4068"/>
                </a:lnTo>
                <a:lnTo>
                  <a:pt x="9210" y="4063"/>
                </a:lnTo>
                <a:lnTo>
                  <a:pt x="9209" y="4065"/>
                </a:lnTo>
                <a:lnTo>
                  <a:pt x="9210" y="4066"/>
                </a:lnTo>
                <a:lnTo>
                  <a:pt x="9212" y="4068"/>
                </a:lnTo>
                <a:lnTo>
                  <a:pt x="9216" y="4068"/>
                </a:lnTo>
                <a:lnTo>
                  <a:pt x="9223" y="4068"/>
                </a:lnTo>
                <a:lnTo>
                  <a:pt x="9232" y="4066"/>
                </a:lnTo>
                <a:close/>
                <a:moveTo>
                  <a:pt x="9673" y="3642"/>
                </a:moveTo>
                <a:lnTo>
                  <a:pt x="9669" y="3636"/>
                </a:lnTo>
                <a:lnTo>
                  <a:pt x="9667" y="3628"/>
                </a:lnTo>
                <a:lnTo>
                  <a:pt x="9679" y="3628"/>
                </a:lnTo>
                <a:lnTo>
                  <a:pt x="9693" y="3627"/>
                </a:lnTo>
                <a:lnTo>
                  <a:pt x="9709" y="3625"/>
                </a:lnTo>
                <a:lnTo>
                  <a:pt x="9726" y="3623"/>
                </a:lnTo>
                <a:lnTo>
                  <a:pt x="9713" y="3627"/>
                </a:lnTo>
                <a:lnTo>
                  <a:pt x="9700" y="3633"/>
                </a:lnTo>
                <a:lnTo>
                  <a:pt x="9686" y="3637"/>
                </a:lnTo>
                <a:lnTo>
                  <a:pt x="9673" y="3642"/>
                </a:lnTo>
                <a:close/>
                <a:moveTo>
                  <a:pt x="10332" y="3397"/>
                </a:moveTo>
                <a:lnTo>
                  <a:pt x="10323" y="3397"/>
                </a:lnTo>
                <a:lnTo>
                  <a:pt x="10317" y="3395"/>
                </a:lnTo>
                <a:lnTo>
                  <a:pt x="10313" y="3392"/>
                </a:lnTo>
                <a:lnTo>
                  <a:pt x="10310" y="3388"/>
                </a:lnTo>
                <a:lnTo>
                  <a:pt x="10307" y="3379"/>
                </a:lnTo>
                <a:lnTo>
                  <a:pt x="10305" y="3370"/>
                </a:lnTo>
                <a:lnTo>
                  <a:pt x="10319" y="3367"/>
                </a:lnTo>
                <a:lnTo>
                  <a:pt x="10331" y="3366"/>
                </a:lnTo>
                <a:lnTo>
                  <a:pt x="10342" y="3365"/>
                </a:lnTo>
                <a:lnTo>
                  <a:pt x="10350" y="3365"/>
                </a:lnTo>
                <a:lnTo>
                  <a:pt x="10367" y="3365"/>
                </a:lnTo>
                <a:lnTo>
                  <a:pt x="10387" y="3365"/>
                </a:lnTo>
                <a:lnTo>
                  <a:pt x="10386" y="3367"/>
                </a:lnTo>
                <a:lnTo>
                  <a:pt x="10383" y="3369"/>
                </a:lnTo>
                <a:lnTo>
                  <a:pt x="10381" y="3371"/>
                </a:lnTo>
                <a:lnTo>
                  <a:pt x="10377" y="3373"/>
                </a:lnTo>
                <a:lnTo>
                  <a:pt x="10367" y="3377"/>
                </a:lnTo>
                <a:lnTo>
                  <a:pt x="10356" y="3380"/>
                </a:lnTo>
                <a:lnTo>
                  <a:pt x="10345" y="3383"/>
                </a:lnTo>
                <a:lnTo>
                  <a:pt x="10336" y="3387"/>
                </a:lnTo>
                <a:lnTo>
                  <a:pt x="10333" y="3390"/>
                </a:lnTo>
                <a:lnTo>
                  <a:pt x="10332" y="3392"/>
                </a:lnTo>
                <a:lnTo>
                  <a:pt x="10331" y="3394"/>
                </a:lnTo>
                <a:lnTo>
                  <a:pt x="10332" y="3397"/>
                </a:lnTo>
                <a:close/>
                <a:moveTo>
                  <a:pt x="10428" y="3391"/>
                </a:moveTo>
                <a:lnTo>
                  <a:pt x="10414" y="3395"/>
                </a:lnTo>
                <a:lnTo>
                  <a:pt x="10400" y="3398"/>
                </a:lnTo>
                <a:lnTo>
                  <a:pt x="10404" y="3395"/>
                </a:lnTo>
                <a:lnTo>
                  <a:pt x="10408" y="3392"/>
                </a:lnTo>
                <a:lnTo>
                  <a:pt x="10410" y="3387"/>
                </a:lnTo>
                <a:lnTo>
                  <a:pt x="10411" y="3383"/>
                </a:lnTo>
                <a:lnTo>
                  <a:pt x="10419" y="3384"/>
                </a:lnTo>
                <a:lnTo>
                  <a:pt x="10423" y="3386"/>
                </a:lnTo>
                <a:lnTo>
                  <a:pt x="10426" y="3387"/>
                </a:lnTo>
                <a:lnTo>
                  <a:pt x="10428" y="3391"/>
                </a:lnTo>
                <a:close/>
                <a:moveTo>
                  <a:pt x="10203" y="3457"/>
                </a:moveTo>
                <a:lnTo>
                  <a:pt x="10212" y="3451"/>
                </a:lnTo>
                <a:lnTo>
                  <a:pt x="10223" y="3445"/>
                </a:lnTo>
                <a:lnTo>
                  <a:pt x="10238" y="3441"/>
                </a:lnTo>
                <a:lnTo>
                  <a:pt x="10255" y="3437"/>
                </a:lnTo>
                <a:lnTo>
                  <a:pt x="10292" y="3428"/>
                </a:lnTo>
                <a:lnTo>
                  <a:pt x="10332" y="3420"/>
                </a:lnTo>
                <a:lnTo>
                  <a:pt x="10301" y="3429"/>
                </a:lnTo>
                <a:lnTo>
                  <a:pt x="10271" y="3439"/>
                </a:lnTo>
                <a:lnTo>
                  <a:pt x="10241" y="3448"/>
                </a:lnTo>
                <a:lnTo>
                  <a:pt x="10210" y="3458"/>
                </a:lnTo>
                <a:lnTo>
                  <a:pt x="10206" y="3458"/>
                </a:lnTo>
                <a:lnTo>
                  <a:pt x="10203" y="3457"/>
                </a:lnTo>
                <a:close/>
                <a:moveTo>
                  <a:pt x="10119" y="3456"/>
                </a:moveTo>
                <a:lnTo>
                  <a:pt x="10128" y="3456"/>
                </a:lnTo>
                <a:lnTo>
                  <a:pt x="10135" y="3456"/>
                </a:lnTo>
                <a:lnTo>
                  <a:pt x="10143" y="3458"/>
                </a:lnTo>
                <a:lnTo>
                  <a:pt x="10148" y="3459"/>
                </a:lnTo>
                <a:lnTo>
                  <a:pt x="10160" y="3465"/>
                </a:lnTo>
                <a:lnTo>
                  <a:pt x="10171" y="3471"/>
                </a:lnTo>
                <a:lnTo>
                  <a:pt x="10156" y="3476"/>
                </a:lnTo>
                <a:lnTo>
                  <a:pt x="10141" y="3481"/>
                </a:lnTo>
                <a:lnTo>
                  <a:pt x="10136" y="3476"/>
                </a:lnTo>
                <a:lnTo>
                  <a:pt x="10130" y="3471"/>
                </a:lnTo>
                <a:lnTo>
                  <a:pt x="10127" y="3468"/>
                </a:lnTo>
                <a:lnTo>
                  <a:pt x="10123" y="3463"/>
                </a:lnTo>
                <a:lnTo>
                  <a:pt x="10121" y="3460"/>
                </a:lnTo>
                <a:lnTo>
                  <a:pt x="10119" y="3456"/>
                </a:lnTo>
                <a:close/>
                <a:moveTo>
                  <a:pt x="10087" y="3492"/>
                </a:moveTo>
                <a:lnTo>
                  <a:pt x="10100" y="3491"/>
                </a:lnTo>
                <a:lnTo>
                  <a:pt x="10109" y="3491"/>
                </a:lnTo>
                <a:lnTo>
                  <a:pt x="10100" y="3495"/>
                </a:lnTo>
                <a:lnTo>
                  <a:pt x="10090" y="3498"/>
                </a:lnTo>
                <a:lnTo>
                  <a:pt x="10088" y="3496"/>
                </a:lnTo>
                <a:lnTo>
                  <a:pt x="10087" y="3492"/>
                </a:lnTo>
                <a:close/>
                <a:moveTo>
                  <a:pt x="9515" y="3532"/>
                </a:moveTo>
                <a:lnTo>
                  <a:pt x="9569" y="3519"/>
                </a:lnTo>
                <a:lnTo>
                  <a:pt x="9626" y="3507"/>
                </a:lnTo>
                <a:lnTo>
                  <a:pt x="9683" y="3497"/>
                </a:lnTo>
                <a:lnTo>
                  <a:pt x="9741" y="3488"/>
                </a:lnTo>
                <a:lnTo>
                  <a:pt x="9799" y="3480"/>
                </a:lnTo>
                <a:lnTo>
                  <a:pt x="9855" y="3472"/>
                </a:lnTo>
                <a:lnTo>
                  <a:pt x="9909" y="3467"/>
                </a:lnTo>
                <a:lnTo>
                  <a:pt x="9959" y="3461"/>
                </a:lnTo>
                <a:lnTo>
                  <a:pt x="9972" y="3459"/>
                </a:lnTo>
                <a:lnTo>
                  <a:pt x="9986" y="3458"/>
                </a:lnTo>
                <a:lnTo>
                  <a:pt x="10000" y="3457"/>
                </a:lnTo>
                <a:lnTo>
                  <a:pt x="10016" y="3458"/>
                </a:lnTo>
                <a:lnTo>
                  <a:pt x="10002" y="3459"/>
                </a:lnTo>
                <a:lnTo>
                  <a:pt x="9988" y="3459"/>
                </a:lnTo>
                <a:lnTo>
                  <a:pt x="9974" y="3460"/>
                </a:lnTo>
                <a:lnTo>
                  <a:pt x="9959" y="3461"/>
                </a:lnTo>
                <a:lnTo>
                  <a:pt x="9946" y="3465"/>
                </a:lnTo>
                <a:lnTo>
                  <a:pt x="9934" y="3469"/>
                </a:lnTo>
                <a:lnTo>
                  <a:pt x="9923" y="3473"/>
                </a:lnTo>
                <a:lnTo>
                  <a:pt x="9912" y="3478"/>
                </a:lnTo>
                <a:lnTo>
                  <a:pt x="9889" y="3489"/>
                </a:lnTo>
                <a:lnTo>
                  <a:pt x="9868" y="3499"/>
                </a:lnTo>
                <a:lnTo>
                  <a:pt x="9856" y="3504"/>
                </a:lnTo>
                <a:lnTo>
                  <a:pt x="9844" y="3508"/>
                </a:lnTo>
                <a:lnTo>
                  <a:pt x="9832" y="3513"/>
                </a:lnTo>
                <a:lnTo>
                  <a:pt x="9819" y="3515"/>
                </a:lnTo>
                <a:lnTo>
                  <a:pt x="9807" y="3518"/>
                </a:lnTo>
                <a:lnTo>
                  <a:pt x="9793" y="3519"/>
                </a:lnTo>
                <a:lnTo>
                  <a:pt x="9777" y="3519"/>
                </a:lnTo>
                <a:lnTo>
                  <a:pt x="9762" y="3518"/>
                </a:lnTo>
                <a:lnTo>
                  <a:pt x="9770" y="3518"/>
                </a:lnTo>
                <a:lnTo>
                  <a:pt x="9779" y="3517"/>
                </a:lnTo>
                <a:lnTo>
                  <a:pt x="9786" y="3516"/>
                </a:lnTo>
                <a:lnTo>
                  <a:pt x="9794" y="3515"/>
                </a:lnTo>
                <a:lnTo>
                  <a:pt x="9807" y="3511"/>
                </a:lnTo>
                <a:lnTo>
                  <a:pt x="9816" y="3505"/>
                </a:lnTo>
                <a:lnTo>
                  <a:pt x="9820" y="3503"/>
                </a:lnTo>
                <a:lnTo>
                  <a:pt x="9822" y="3501"/>
                </a:lnTo>
                <a:lnTo>
                  <a:pt x="9823" y="3499"/>
                </a:lnTo>
                <a:lnTo>
                  <a:pt x="9822" y="3497"/>
                </a:lnTo>
                <a:lnTo>
                  <a:pt x="9818" y="3496"/>
                </a:lnTo>
                <a:lnTo>
                  <a:pt x="9814" y="3496"/>
                </a:lnTo>
                <a:lnTo>
                  <a:pt x="9807" y="3496"/>
                </a:lnTo>
                <a:lnTo>
                  <a:pt x="9798" y="3497"/>
                </a:lnTo>
                <a:lnTo>
                  <a:pt x="9795" y="3500"/>
                </a:lnTo>
                <a:lnTo>
                  <a:pt x="9790" y="3503"/>
                </a:lnTo>
                <a:lnTo>
                  <a:pt x="9786" y="3505"/>
                </a:lnTo>
                <a:lnTo>
                  <a:pt x="9781" y="3506"/>
                </a:lnTo>
                <a:lnTo>
                  <a:pt x="9769" y="3508"/>
                </a:lnTo>
                <a:lnTo>
                  <a:pt x="9754" y="3508"/>
                </a:lnTo>
                <a:lnTo>
                  <a:pt x="9737" y="3508"/>
                </a:lnTo>
                <a:lnTo>
                  <a:pt x="9718" y="3508"/>
                </a:lnTo>
                <a:lnTo>
                  <a:pt x="9709" y="3510"/>
                </a:lnTo>
                <a:lnTo>
                  <a:pt x="9699" y="3512"/>
                </a:lnTo>
                <a:lnTo>
                  <a:pt x="9688" y="3514"/>
                </a:lnTo>
                <a:lnTo>
                  <a:pt x="9679" y="3518"/>
                </a:lnTo>
                <a:lnTo>
                  <a:pt x="9673" y="3521"/>
                </a:lnTo>
                <a:lnTo>
                  <a:pt x="9670" y="3525"/>
                </a:lnTo>
                <a:lnTo>
                  <a:pt x="9668" y="3528"/>
                </a:lnTo>
                <a:lnTo>
                  <a:pt x="9666" y="3531"/>
                </a:lnTo>
                <a:lnTo>
                  <a:pt x="9665" y="3535"/>
                </a:lnTo>
                <a:lnTo>
                  <a:pt x="9665" y="3538"/>
                </a:lnTo>
                <a:lnTo>
                  <a:pt x="9665" y="3543"/>
                </a:lnTo>
                <a:lnTo>
                  <a:pt x="9665" y="3547"/>
                </a:lnTo>
                <a:lnTo>
                  <a:pt x="9670" y="3564"/>
                </a:lnTo>
                <a:lnTo>
                  <a:pt x="9675" y="3580"/>
                </a:lnTo>
                <a:lnTo>
                  <a:pt x="9690" y="3573"/>
                </a:lnTo>
                <a:lnTo>
                  <a:pt x="9708" y="3566"/>
                </a:lnTo>
                <a:lnTo>
                  <a:pt x="9726" y="3562"/>
                </a:lnTo>
                <a:lnTo>
                  <a:pt x="9746" y="3558"/>
                </a:lnTo>
                <a:lnTo>
                  <a:pt x="9790" y="3550"/>
                </a:lnTo>
                <a:lnTo>
                  <a:pt x="9836" y="3545"/>
                </a:lnTo>
                <a:lnTo>
                  <a:pt x="9858" y="3543"/>
                </a:lnTo>
                <a:lnTo>
                  <a:pt x="9881" y="3539"/>
                </a:lnTo>
                <a:lnTo>
                  <a:pt x="9902" y="3535"/>
                </a:lnTo>
                <a:lnTo>
                  <a:pt x="9923" y="3531"/>
                </a:lnTo>
                <a:lnTo>
                  <a:pt x="9941" y="3526"/>
                </a:lnTo>
                <a:lnTo>
                  <a:pt x="9958" y="3519"/>
                </a:lnTo>
                <a:lnTo>
                  <a:pt x="9967" y="3516"/>
                </a:lnTo>
                <a:lnTo>
                  <a:pt x="9973" y="3512"/>
                </a:lnTo>
                <a:lnTo>
                  <a:pt x="9979" y="3507"/>
                </a:lnTo>
                <a:lnTo>
                  <a:pt x="9986" y="3502"/>
                </a:lnTo>
                <a:lnTo>
                  <a:pt x="9962" y="3506"/>
                </a:lnTo>
                <a:lnTo>
                  <a:pt x="9938" y="3510"/>
                </a:lnTo>
                <a:lnTo>
                  <a:pt x="9927" y="3512"/>
                </a:lnTo>
                <a:lnTo>
                  <a:pt x="9917" y="3512"/>
                </a:lnTo>
                <a:lnTo>
                  <a:pt x="9913" y="3512"/>
                </a:lnTo>
                <a:lnTo>
                  <a:pt x="9910" y="3511"/>
                </a:lnTo>
                <a:lnTo>
                  <a:pt x="9906" y="3510"/>
                </a:lnTo>
                <a:lnTo>
                  <a:pt x="9904" y="3508"/>
                </a:lnTo>
                <a:lnTo>
                  <a:pt x="9908" y="3503"/>
                </a:lnTo>
                <a:lnTo>
                  <a:pt x="9912" y="3500"/>
                </a:lnTo>
                <a:lnTo>
                  <a:pt x="9916" y="3497"/>
                </a:lnTo>
                <a:lnTo>
                  <a:pt x="9923" y="3495"/>
                </a:lnTo>
                <a:lnTo>
                  <a:pt x="9938" y="3490"/>
                </a:lnTo>
                <a:lnTo>
                  <a:pt x="9956" y="3488"/>
                </a:lnTo>
                <a:lnTo>
                  <a:pt x="9975" y="3486"/>
                </a:lnTo>
                <a:lnTo>
                  <a:pt x="9997" y="3483"/>
                </a:lnTo>
                <a:lnTo>
                  <a:pt x="10007" y="3481"/>
                </a:lnTo>
                <a:lnTo>
                  <a:pt x="10018" y="3477"/>
                </a:lnTo>
                <a:lnTo>
                  <a:pt x="10029" y="3474"/>
                </a:lnTo>
                <a:lnTo>
                  <a:pt x="10040" y="3470"/>
                </a:lnTo>
                <a:lnTo>
                  <a:pt x="10040" y="3473"/>
                </a:lnTo>
                <a:lnTo>
                  <a:pt x="10042" y="3476"/>
                </a:lnTo>
                <a:lnTo>
                  <a:pt x="10046" y="3481"/>
                </a:lnTo>
                <a:lnTo>
                  <a:pt x="10050" y="3486"/>
                </a:lnTo>
                <a:lnTo>
                  <a:pt x="10055" y="3490"/>
                </a:lnTo>
                <a:lnTo>
                  <a:pt x="10059" y="3496"/>
                </a:lnTo>
                <a:lnTo>
                  <a:pt x="10063" y="3501"/>
                </a:lnTo>
                <a:lnTo>
                  <a:pt x="10065" y="3506"/>
                </a:lnTo>
                <a:lnTo>
                  <a:pt x="10046" y="3513"/>
                </a:lnTo>
                <a:lnTo>
                  <a:pt x="10027" y="3519"/>
                </a:lnTo>
                <a:lnTo>
                  <a:pt x="10007" y="3526"/>
                </a:lnTo>
                <a:lnTo>
                  <a:pt x="9988" y="3532"/>
                </a:lnTo>
                <a:lnTo>
                  <a:pt x="9971" y="3532"/>
                </a:lnTo>
                <a:lnTo>
                  <a:pt x="9953" y="3533"/>
                </a:lnTo>
                <a:lnTo>
                  <a:pt x="9934" y="3535"/>
                </a:lnTo>
                <a:lnTo>
                  <a:pt x="9915" y="3538"/>
                </a:lnTo>
                <a:lnTo>
                  <a:pt x="9897" y="3543"/>
                </a:lnTo>
                <a:lnTo>
                  <a:pt x="9877" y="3547"/>
                </a:lnTo>
                <a:lnTo>
                  <a:pt x="9859" y="3552"/>
                </a:lnTo>
                <a:lnTo>
                  <a:pt x="9842" y="3559"/>
                </a:lnTo>
                <a:lnTo>
                  <a:pt x="9826" y="3565"/>
                </a:lnTo>
                <a:lnTo>
                  <a:pt x="9811" y="3571"/>
                </a:lnTo>
                <a:lnTo>
                  <a:pt x="9798" y="3577"/>
                </a:lnTo>
                <a:lnTo>
                  <a:pt x="9786" y="3583"/>
                </a:lnTo>
                <a:lnTo>
                  <a:pt x="9777" y="3589"/>
                </a:lnTo>
                <a:lnTo>
                  <a:pt x="9770" y="3594"/>
                </a:lnTo>
                <a:lnTo>
                  <a:pt x="9766" y="3599"/>
                </a:lnTo>
                <a:lnTo>
                  <a:pt x="9765" y="3603"/>
                </a:lnTo>
                <a:lnTo>
                  <a:pt x="9755" y="3604"/>
                </a:lnTo>
                <a:lnTo>
                  <a:pt x="9748" y="3605"/>
                </a:lnTo>
                <a:lnTo>
                  <a:pt x="9742" y="3604"/>
                </a:lnTo>
                <a:lnTo>
                  <a:pt x="9737" y="3603"/>
                </a:lnTo>
                <a:lnTo>
                  <a:pt x="9728" y="3599"/>
                </a:lnTo>
                <a:lnTo>
                  <a:pt x="9721" y="3595"/>
                </a:lnTo>
                <a:lnTo>
                  <a:pt x="9713" y="3591"/>
                </a:lnTo>
                <a:lnTo>
                  <a:pt x="9704" y="3588"/>
                </a:lnTo>
                <a:lnTo>
                  <a:pt x="9699" y="3587"/>
                </a:lnTo>
                <a:lnTo>
                  <a:pt x="9694" y="3587"/>
                </a:lnTo>
                <a:lnTo>
                  <a:pt x="9686" y="3587"/>
                </a:lnTo>
                <a:lnTo>
                  <a:pt x="9677" y="3588"/>
                </a:lnTo>
                <a:lnTo>
                  <a:pt x="9672" y="3593"/>
                </a:lnTo>
                <a:lnTo>
                  <a:pt x="9666" y="3598"/>
                </a:lnTo>
                <a:lnTo>
                  <a:pt x="9657" y="3603"/>
                </a:lnTo>
                <a:lnTo>
                  <a:pt x="9647" y="3606"/>
                </a:lnTo>
                <a:lnTo>
                  <a:pt x="9624" y="3612"/>
                </a:lnTo>
                <a:lnTo>
                  <a:pt x="9598" y="3617"/>
                </a:lnTo>
                <a:lnTo>
                  <a:pt x="9568" y="3621"/>
                </a:lnTo>
                <a:lnTo>
                  <a:pt x="9539" y="3624"/>
                </a:lnTo>
                <a:lnTo>
                  <a:pt x="9509" y="3627"/>
                </a:lnTo>
                <a:lnTo>
                  <a:pt x="9481" y="3632"/>
                </a:lnTo>
                <a:lnTo>
                  <a:pt x="9481" y="3634"/>
                </a:lnTo>
                <a:lnTo>
                  <a:pt x="9481" y="3635"/>
                </a:lnTo>
                <a:lnTo>
                  <a:pt x="9483" y="3637"/>
                </a:lnTo>
                <a:lnTo>
                  <a:pt x="9484" y="3639"/>
                </a:lnTo>
                <a:lnTo>
                  <a:pt x="9490" y="3641"/>
                </a:lnTo>
                <a:lnTo>
                  <a:pt x="9495" y="3644"/>
                </a:lnTo>
                <a:lnTo>
                  <a:pt x="9511" y="3649"/>
                </a:lnTo>
                <a:lnTo>
                  <a:pt x="9527" y="3652"/>
                </a:lnTo>
                <a:lnTo>
                  <a:pt x="9535" y="3654"/>
                </a:lnTo>
                <a:lnTo>
                  <a:pt x="9541" y="3656"/>
                </a:lnTo>
                <a:lnTo>
                  <a:pt x="9545" y="3658"/>
                </a:lnTo>
                <a:lnTo>
                  <a:pt x="9549" y="3661"/>
                </a:lnTo>
                <a:lnTo>
                  <a:pt x="9550" y="3663"/>
                </a:lnTo>
                <a:lnTo>
                  <a:pt x="9550" y="3664"/>
                </a:lnTo>
                <a:lnTo>
                  <a:pt x="9550" y="3666"/>
                </a:lnTo>
                <a:lnTo>
                  <a:pt x="9549" y="3667"/>
                </a:lnTo>
                <a:lnTo>
                  <a:pt x="9543" y="3671"/>
                </a:lnTo>
                <a:lnTo>
                  <a:pt x="9535" y="3676"/>
                </a:lnTo>
                <a:lnTo>
                  <a:pt x="9534" y="3672"/>
                </a:lnTo>
                <a:lnTo>
                  <a:pt x="9530" y="3669"/>
                </a:lnTo>
                <a:lnTo>
                  <a:pt x="9528" y="3667"/>
                </a:lnTo>
                <a:lnTo>
                  <a:pt x="9524" y="3665"/>
                </a:lnTo>
                <a:lnTo>
                  <a:pt x="9519" y="3665"/>
                </a:lnTo>
                <a:lnTo>
                  <a:pt x="9511" y="3665"/>
                </a:lnTo>
                <a:lnTo>
                  <a:pt x="9502" y="3666"/>
                </a:lnTo>
                <a:lnTo>
                  <a:pt x="9492" y="3668"/>
                </a:lnTo>
                <a:lnTo>
                  <a:pt x="9483" y="3670"/>
                </a:lnTo>
                <a:lnTo>
                  <a:pt x="9478" y="3672"/>
                </a:lnTo>
                <a:lnTo>
                  <a:pt x="9475" y="3676"/>
                </a:lnTo>
                <a:lnTo>
                  <a:pt x="9472" y="3679"/>
                </a:lnTo>
                <a:lnTo>
                  <a:pt x="9469" y="3682"/>
                </a:lnTo>
                <a:lnTo>
                  <a:pt x="9467" y="3685"/>
                </a:lnTo>
                <a:lnTo>
                  <a:pt x="9463" y="3687"/>
                </a:lnTo>
                <a:lnTo>
                  <a:pt x="9456" y="3691"/>
                </a:lnTo>
                <a:lnTo>
                  <a:pt x="9455" y="3687"/>
                </a:lnTo>
                <a:lnTo>
                  <a:pt x="9452" y="3686"/>
                </a:lnTo>
                <a:lnTo>
                  <a:pt x="9449" y="3685"/>
                </a:lnTo>
                <a:lnTo>
                  <a:pt x="9446" y="3684"/>
                </a:lnTo>
                <a:lnTo>
                  <a:pt x="9438" y="3682"/>
                </a:lnTo>
                <a:lnTo>
                  <a:pt x="9433" y="3679"/>
                </a:lnTo>
                <a:lnTo>
                  <a:pt x="9448" y="3672"/>
                </a:lnTo>
                <a:lnTo>
                  <a:pt x="9457" y="3666"/>
                </a:lnTo>
                <a:lnTo>
                  <a:pt x="9461" y="3663"/>
                </a:lnTo>
                <a:lnTo>
                  <a:pt x="9462" y="3659"/>
                </a:lnTo>
                <a:lnTo>
                  <a:pt x="9463" y="3657"/>
                </a:lnTo>
                <a:lnTo>
                  <a:pt x="9463" y="3654"/>
                </a:lnTo>
                <a:lnTo>
                  <a:pt x="9462" y="3651"/>
                </a:lnTo>
                <a:lnTo>
                  <a:pt x="9461" y="3649"/>
                </a:lnTo>
                <a:lnTo>
                  <a:pt x="9458" y="3646"/>
                </a:lnTo>
                <a:lnTo>
                  <a:pt x="9455" y="3643"/>
                </a:lnTo>
                <a:lnTo>
                  <a:pt x="9448" y="3637"/>
                </a:lnTo>
                <a:lnTo>
                  <a:pt x="9439" y="3631"/>
                </a:lnTo>
                <a:lnTo>
                  <a:pt x="9457" y="3625"/>
                </a:lnTo>
                <a:lnTo>
                  <a:pt x="9475" y="3621"/>
                </a:lnTo>
                <a:lnTo>
                  <a:pt x="9493" y="3618"/>
                </a:lnTo>
                <a:lnTo>
                  <a:pt x="9509" y="3614"/>
                </a:lnTo>
                <a:lnTo>
                  <a:pt x="9526" y="3612"/>
                </a:lnTo>
                <a:lnTo>
                  <a:pt x="9543" y="3609"/>
                </a:lnTo>
                <a:lnTo>
                  <a:pt x="9559" y="3605"/>
                </a:lnTo>
                <a:lnTo>
                  <a:pt x="9576" y="3598"/>
                </a:lnTo>
                <a:lnTo>
                  <a:pt x="9572" y="3596"/>
                </a:lnTo>
                <a:lnTo>
                  <a:pt x="9569" y="3594"/>
                </a:lnTo>
                <a:lnTo>
                  <a:pt x="9566" y="3591"/>
                </a:lnTo>
                <a:lnTo>
                  <a:pt x="9564" y="3589"/>
                </a:lnTo>
                <a:lnTo>
                  <a:pt x="9559" y="3582"/>
                </a:lnTo>
                <a:lnTo>
                  <a:pt x="9555" y="3577"/>
                </a:lnTo>
                <a:lnTo>
                  <a:pt x="9552" y="3574"/>
                </a:lnTo>
                <a:lnTo>
                  <a:pt x="9549" y="3572"/>
                </a:lnTo>
                <a:lnTo>
                  <a:pt x="9544" y="3571"/>
                </a:lnTo>
                <a:lnTo>
                  <a:pt x="9539" y="3569"/>
                </a:lnTo>
                <a:lnTo>
                  <a:pt x="9533" y="3568"/>
                </a:lnTo>
                <a:lnTo>
                  <a:pt x="9525" y="3569"/>
                </a:lnTo>
                <a:lnTo>
                  <a:pt x="9516" y="3571"/>
                </a:lnTo>
                <a:lnTo>
                  <a:pt x="9506" y="3572"/>
                </a:lnTo>
                <a:lnTo>
                  <a:pt x="9497" y="3574"/>
                </a:lnTo>
                <a:lnTo>
                  <a:pt x="9491" y="3575"/>
                </a:lnTo>
                <a:lnTo>
                  <a:pt x="9487" y="3577"/>
                </a:lnTo>
                <a:lnTo>
                  <a:pt x="9485" y="3579"/>
                </a:lnTo>
                <a:lnTo>
                  <a:pt x="9485" y="3582"/>
                </a:lnTo>
                <a:lnTo>
                  <a:pt x="9486" y="3584"/>
                </a:lnTo>
                <a:lnTo>
                  <a:pt x="9488" y="3588"/>
                </a:lnTo>
                <a:lnTo>
                  <a:pt x="9491" y="3591"/>
                </a:lnTo>
                <a:lnTo>
                  <a:pt x="9493" y="3594"/>
                </a:lnTo>
                <a:lnTo>
                  <a:pt x="9494" y="3596"/>
                </a:lnTo>
                <a:lnTo>
                  <a:pt x="9495" y="3599"/>
                </a:lnTo>
                <a:lnTo>
                  <a:pt x="9495" y="3602"/>
                </a:lnTo>
                <a:lnTo>
                  <a:pt x="9494" y="3605"/>
                </a:lnTo>
                <a:lnTo>
                  <a:pt x="9490" y="3606"/>
                </a:lnTo>
                <a:lnTo>
                  <a:pt x="9483" y="3608"/>
                </a:lnTo>
                <a:lnTo>
                  <a:pt x="9475" y="3609"/>
                </a:lnTo>
                <a:lnTo>
                  <a:pt x="9439" y="3610"/>
                </a:lnTo>
                <a:lnTo>
                  <a:pt x="9400" y="3612"/>
                </a:lnTo>
                <a:lnTo>
                  <a:pt x="9391" y="3612"/>
                </a:lnTo>
                <a:lnTo>
                  <a:pt x="9383" y="3611"/>
                </a:lnTo>
                <a:lnTo>
                  <a:pt x="9377" y="3610"/>
                </a:lnTo>
                <a:lnTo>
                  <a:pt x="9371" y="3608"/>
                </a:lnTo>
                <a:lnTo>
                  <a:pt x="9367" y="3606"/>
                </a:lnTo>
                <a:lnTo>
                  <a:pt x="9365" y="3602"/>
                </a:lnTo>
                <a:lnTo>
                  <a:pt x="9364" y="3596"/>
                </a:lnTo>
                <a:lnTo>
                  <a:pt x="9365" y="3590"/>
                </a:lnTo>
                <a:lnTo>
                  <a:pt x="9354" y="3593"/>
                </a:lnTo>
                <a:lnTo>
                  <a:pt x="9346" y="3596"/>
                </a:lnTo>
                <a:lnTo>
                  <a:pt x="9338" y="3598"/>
                </a:lnTo>
                <a:lnTo>
                  <a:pt x="9331" y="3602"/>
                </a:lnTo>
                <a:lnTo>
                  <a:pt x="9319" y="3609"/>
                </a:lnTo>
                <a:lnTo>
                  <a:pt x="9309" y="3616"/>
                </a:lnTo>
                <a:lnTo>
                  <a:pt x="9297" y="3623"/>
                </a:lnTo>
                <a:lnTo>
                  <a:pt x="9282" y="3628"/>
                </a:lnTo>
                <a:lnTo>
                  <a:pt x="9273" y="3632"/>
                </a:lnTo>
                <a:lnTo>
                  <a:pt x="9261" y="3634"/>
                </a:lnTo>
                <a:lnTo>
                  <a:pt x="9248" y="3636"/>
                </a:lnTo>
                <a:lnTo>
                  <a:pt x="9233" y="3638"/>
                </a:lnTo>
                <a:lnTo>
                  <a:pt x="9234" y="3632"/>
                </a:lnTo>
                <a:lnTo>
                  <a:pt x="9234" y="3626"/>
                </a:lnTo>
                <a:lnTo>
                  <a:pt x="9232" y="3622"/>
                </a:lnTo>
                <a:lnTo>
                  <a:pt x="9227" y="3618"/>
                </a:lnTo>
                <a:lnTo>
                  <a:pt x="9259" y="3606"/>
                </a:lnTo>
                <a:lnTo>
                  <a:pt x="9289" y="3594"/>
                </a:lnTo>
                <a:lnTo>
                  <a:pt x="9320" y="3582"/>
                </a:lnTo>
                <a:lnTo>
                  <a:pt x="9351" y="3571"/>
                </a:lnTo>
                <a:lnTo>
                  <a:pt x="9381" y="3558"/>
                </a:lnTo>
                <a:lnTo>
                  <a:pt x="9412" y="3546"/>
                </a:lnTo>
                <a:lnTo>
                  <a:pt x="9443" y="3534"/>
                </a:lnTo>
                <a:lnTo>
                  <a:pt x="9473" y="3522"/>
                </a:lnTo>
                <a:lnTo>
                  <a:pt x="9484" y="3526"/>
                </a:lnTo>
                <a:lnTo>
                  <a:pt x="9494" y="3528"/>
                </a:lnTo>
                <a:lnTo>
                  <a:pt x="9505" y="3530"/>
                </a:lnTo>
                <a:lnTo>
                  <a:pt x="9515" y="3532"/>
                </a:lnTo>
                <a:close/>
                <a:moveTo>
                  <a:pt x="9252" y="3095"/>
                </a:moveTo>
                <a:lnTo>
                  <a:pt x="9264" y="3094"/>
                </a:lnTo>
                <a:lnTo>
                  <a:pt x="9276" y="3093"/>
                </a:lnTo>
                <a:lnTo>
                  <a:pt x="9288" y="3092"/>
                </a:lnTo>
                <a:lnTo>
                  <a:pt x="9299" y="3091"/>
                </a:lnTo>
                <a:lnTo>
                  <a:pt x="9294" y="3095"/>
                </a:lnTo>
                <a:lnTo>
                  <a:pt x="9290" y="3099"/>
                </a:lnTo>
                <a:lnTo>
                  <a:pt x="9278" y="3099"/>
                </a:lnTo>
                <a:lnTo>
                  <a:pt x="9267" y="3099"/>
                </a:lnTo>
                <a:lnTo>
                  <a:pt x="9259" y="3097"/>
                </a:lnTo>
                <a:lnTo>
                  <a:pt x="9252" y="3095"/>
                </a:lnTo>
                <a:close/>
                <a:moveTo>
                  <a:pt x="8887" y="3163"/>
                </a:moveTo>
                <a:lnTo>
                  <a:pt x="8887" y="3164"/>
                </a:lnTo>
                <a:lnTo>
                  <a:pt x="8887" y="3165"/>
                </a:lnTo>
                <a:lnTo>
                  <a:pt x="8883" y="3165"/>
                </a:lnTo>
                <a:lnTo>
                  <a:pt x="8878" y="3164"/>
                </a:lnTo>
                <a:lnTo>
                  <a:pt x="8885" y="3163"/>
                </a:lnTo>
                <a:lnTo>
                  <a:pt x="8886" y="3163"/>
                </a:lnTo>
                <a:lnTo>
                  <a:pt x="8887" y="3163"/>
                </a:lnTo>
                <a:close/>
                <a:moveTo>
                  <a:pt x="9671" y="4174"/>
                </a:moveTo>
                <a:lnTo>
                  <a:pt x="9674" y="4174"/>
                </a:lnTo>
                <a:lnTo>
                  <a:pt x="9679" y="4175"/>
                </a:lnTo>
                <a:lnTo>
                  <a:pt x="9649" y="4183"/>
                </a:lnTo>
                <a:lnTo>
                  <a:pt x="9620" y="4193"/>
                </a:lnTo>
                <a:lnTo>
                  <a:pt x="9589" y="4201"/>
                </a:lnTo>
                <a:lnTo>
                  <a:pt x="9559" y="4211"/>
                </a:lnTo>
                <a:lnTo>
                  <a:pt x="9555" y="4210"/>
                </a:lnTo>
                <a:lnTo>
                  <a:pt x="9550" y="4209"/>
                </a:lnTo>
                <a:lnTo>
                  <a:pt x="9553" y="4205"/>
                </a:lnTo>
                <a:lnTo>
                  <a:pt x="9555" y="4201"/>
                </a:lnTo>
                <a:lnTo>
                  <a:pt x="9545" y="4204"/>
                </a:lnTo>
                <a:lnTo>
                  <a:pt x="9536" y="4206"/>
                </a:lnTo>
                <a:lnTo>
                  <a:pt x="9535" y="4205"/>
                </a:lnTo>
                <a:lnTo>
                  <a:pt x="9534" y="4205"/>
                </a:lnTo>
                <a:lnTo>
                  <a:pt x="9545" y="4198"/>
                </a:lnTo>
                <a:lnTo>
                  <a:pt x="9558" y="4192"/>
                </a:lnTo>
                <a:lnTo>
                  <a:pt x="9557" y="4196"/>
                </a:lnTo>
                <a:lnTo>
                  <a:pt x="9555" y="4201"/>
                </a:lnTo>
                <a:lnTo>
                  <a:pt x="9584" y="4194"/>
                </a:lnTo>
                <a:lnTo>
                  <a:pt x="9613" y="4187"/>
                </a:lnTo>
                <a:lnTo>
                  <a:pt x="9642" y="4180"/>
                </a:lnTo>
                <a:lnTo>
                  <a:pt x="9671" y="4174"/>
                </a:lnTo>
                <a:close/>
                <a:moveTo>
                  <a:pt x="9805" y="3906"/>
                </a:moveTo>
                <a:lnTo>
                  <a:pt x="9802" y="3909"/>
                </a:lnTo>
                <a:lnTo>
                  <a:pt x="9799" y="3912"/>
                </a:lnTo>
                <a:lnTo>
                  <a:pt x="9797" y="3915"/>
                </a:lnTo>
                <a:lnTo>
                  <a:pt x="9795" y="3919"/>
                </a:lnTo>
                <a:lnTo>
                  <a:pt x="9793" y="3925"/>
                </a:lnTo>
                <a:lnTo>
                  <a:pt x="9793" y="3931"/>
                </a:lnTo>
                <a:lnTo>
                  <a:pt x="9791" y="3939"/>
                </a:lnTo>
                <a:lnTo>
                  <a:pt x="9790" y="3945"/>
                </a:lnTo>
                <a:lnTo>
                  <a:pt x="9788" y="3949"/>
                </a:lnTo>
                <a:lnTo>
                  <a:pt x="9786" y="3952"/>
                </a:lnTo>
                <a:lnTo>
                  <a:pt x="9783" y="3955"/>
                </a:lnTo>
                <a:lnTo>
                  <a:pt x="9779" y="3957"/>
                </a:lnTo>
                <a:lnTo>
                  <a:pt x="9771" y="3957"/>
                </a:lnTo>
                <a:lnTo>
                  <a:pt x="9765" y="3955"/>
                </a:lnTo>
                <a:lnTo>
                  <a:pt x="9761" y="3954"/>
                </a:lnTo>
                <a:lnTo>
                  <a:pt x="9758" y="3952"/>
                </a:lnTo>
                <a:lnTo>
                  <a:pt x="9757" y="3950"/>
                </a:lnTo>
                <a:lnTo>
                  <a:pt x="9756" y="3948"/>
                </a:lnTo>
                <a:lnTo>
                  <a:pt x="9757" y="3945"/>
                </a:lnTo>
                <a:lnTo>
                  <a:pt x="9758" y="3942"/>
                </a:lnTo>
                <a:lnTo>
                  <a:pt x="9760" y="3937"/>
                </a:lnTo>
                <a:lnTo>
                  <a:pt x="9762" y="3931"/>
                </a:lnTo>
                <a:lnTo>
                  <a:pt x="9762" y="3928"/>
                </a:lnTo>
                <a:lnTo>
                  <a:pt x="9761" y="3926"/>
                </a:lnTo>
                <a:lnTo>
                  <a:pt x="9760" y="3923"/>
                </a:lnTo>
                <a:lnTo>
                  <a:pt x="9757" y="3921"/>
                </a:lnTo>
                <a:lnTo>
                  <a:pt x="9766" y="3918"/>
                </a:lnTo>
                <a:lnTo>
                  <a:pt x="9774" y="3915"/>
                </a:lnTo>
                <a:lnTo>
                  <a:pt x="9782" y="3912"/>
                </a:lnTo>
                <a:lnTo>
                  <a:pt x="9790" y="3909"/>
                </a:lnTo>
                <a:lnTo>
                  <a:pt x="9805" y="3906"/>
                </a:lnTo>
                <a:close/>
                <a:moveTo>
                  <a:pt x="9536" y="3971"/>
                </a:moveTo>
                <a:lnTo>
                  <a:pt x="9520" y="3973"/>
                </a:lnTo>
                <a:lnTo>
                  <a:pt x="9506" y="3974"/>
                </a:lnTo>
                <a:lnTo>
                  <a:pt x="9492" y="3973"/>
                </a:lnTo>
                <a:lnTo>
                  <a:pt x="9480" y="3971"/>
                </a:lnTo>
                <a:lnTo>
                  <a:pt x="9493" y="3967"/>
                </a:lnTo>
                <a:lnTo>
                  <a:pt x="9505" y="3963"/>
                </a:lnTo>
                <a:lnTo>
                  <a:pt x="9516" y="3959"/>
                </a:lnTo>
                <a:lnTo>
                  <a:pt x="9528" y="3955"/>
                </a:lnTo>
                <a:lnTo>
                  <a:pt x="9533" y="3957"/>
                </a:lnTo>
                <a:lnTo>
                  <a:pt x="9535" y="3961"/>
                </a:lnTo>
                <a:lnTo>
                  <a:pt x="9536" y="3966"/>
                </a:lnTo>
                <a:lnTo>
                  <a:pt x="9536" y="3971"/>
                </a:lnTo>
                <a:close/>
                <a:moveTo>
                  <a:pt x="10284" y="3529"/>
                </a:moveTo>
                <a:lnTo>
                  <a:pt x="10286" y="3534"/>
                </a:lnTo>
                <a:lnTo>
                  <a:pt x="10287" y="3538"/>
                </a:lnTo>
                <a:lnTo>
                  <a:pt x="10286" y="3543"/>
                </a:lnTo>
                <a:lnTo>
                  <a:pt x="10282" y="3546"/>
                </a:lnTo>
                <a:lnTo>
                  <a:pt x="10276" y="3553"/>
                </a:lnTo>
                <a:lnTo>
                  <a:pt x="10271" y="3562"/>
                </a:lnTo>
                <a:lnTo>
                  <a:pt x="10263" y="3561"/>
                </a:lnTo>
                <a:lnTo>
                  <a:pt x="10257" y="3560"/>
                </a:lnTo>
                <a:lnTo>
                  <a:pt x="10251" y="3558"/>
                </a:lnTo>
                <a:lnTo>
                  <a:pt x="10247" y="3554"/>
                </a:lnTo>
                <a:lnTo>
                  <a:pt x="10239" y="3548"/>
                </a:lnTo>
                <a:lnTo>
                  <a:pt x="10232" y="3542"/>
                </a:lnTo>
                <a:lnTo>
                  <a:pt x="10228" y="3539"/>
                </a:lnTo>
                <a:lnTo>
                  <a:pt x="10223" y="3536"/>
                </a:lnTo>
                <a:lnTo>
                  <a:pt x="10217" y="3535"/>
                </a:lnTo>
                <a:lnTo>
                  <a:pt x="10210" y="3534"/>
                </a:lnTo>
                <a:lnTo>
                  <a:pt x="10201" y="3534"/>
                </a:lnTo>
                <a:lnTo>
                  <a:pt x="10190" y="3535"/>
                </a:lnTo>
                <a:lnTo>
                  <a:pt x="10177" y="3537"/>
                </a:lnTo>
                <a:lnTo>
                  <a:pt x="10162" y="3542"/>
                </a:lnTo>
                <a:lnTo>
                  <a:pt x="10164" y="3537"/>
                </a:lnTo>
                <a:lnTo>
                  <a:pt x="10166" y="3534"/>
                </a:lnTo>
                <a:lnTo>
                  <a:pt x="10169" y="3532"/>
                </a:lnTo>
                <a:lnTo>
                  <a:pt x="10172" y="3530"/>
                </a:lnTo>
                <a:lnTo>
                  <a:pt x="10179" y="3527"/>
                </a:lnTo>
                <a:lnTo>
                  <a:pt x="10186" y="3525"/>
                </a:lnTo>
                <a:lnTo>
                  <a:pt x="10195" y="3523"/>
                </a:lnTo>
                <a:lnTo>
                  <a:pt x="10206" y="3525"/>
                </a:lnTo>
                <a:lnTo>
                  <a:pt x="10218" y="3526"/>
                </a:lnTo>
                <a:lnTo>
                  <a:pt x="10230" y="3527"/>
                </a:lnTo>
                <a:lnTo>
                  <a:pt x="10243" y="3529"/>
                </a:lnTo>
                <a:lnTo>
                  <a:pt x="10257" y="3530"/>
                </a:lnTo>
                <a:lnTo>
                  <a:pt x="10270" y="3530"/>
                </a:lnTo>
                <a:lnTo>
                  <a:pt x="10284" y="3529"/>
                </a:lnTo>
                <a:close/>
                <a:moveTo>
                  <a:pt x="10479" y="3489"/>
                </a:moveTo>
                <a:lnTo>
                  <a:pt x="10473" y="3493"/>
                </a:lnTo>
                <a:lnTo>
                  <a:pt x="10465" y="3498"/>
                </a:lnTo>
                <a:lnTo>
                  <a:pt x="10459" y="3502"/>
                </a:lnTo>
                <a:lnTo>
                  <a:pt x="10451" y="3504"/>
                </a:lnTo>
                <a:lnTo>
                  <a:pt x="10435" y="3508"/>
                </a:lnTo>
                <a:lnTo>
                  <a:pt x="10419" y="3512"/>
                </a:lnTo>
                <a:lnTo>
                  <a:pt x="10402" y="3514"/>
                </a:lnTo>
                <a:lnTo>
                  <a:pt x="10383" y="3516"/>
                </a:lnTo>
                <a:lnTo>
                  <a:pt x="10364" y="3520"/>
                </a:lnTo>
                <a:lnTo>
                  <a:pt x="10344" y="3527"/>
                </a:lnTo>
                <a:lnTo>
                  <a:pt x="10347" y="3522"/>
                </a:lnTo>
                <a:lnTo>
                  <a:pt x="10351" y="3519"/>
                </a:lnTo>
                <a:lnTo>
                  <a:pt x="10357" y="3516"/>
                </a:lnTo>
                <a:lnTo>
                  <a:pt x="10362" y="3512"/>
                </a:lnTo>
                <a:lnTo>
                  <a:pt x="10367" y="3508"/>
                </a:lnTo>
                <a:lnTo>
                  <a:pt x="10373" y="3505"/>
                </a:lnTo>
                <a:lnTo>
                  <a:pt x="10376" y="3502"/>
                </a:lnTo>
                <a:lnTo>
                  <a:pt x="10378" y="3498"/>
                </a:lnTo>
                <a:lnTo>
                  <a:pt x="10394" y="3495"/>
                </a:lnTo>
                <a:lnTo>
                  <a:pt x="10406" y="3493"/>
                </a:lnTo>
                <a:lnTo>
                  <a:pt x="10417" y="3493"/>
                </a:lnTo>
                <a:lnTo>
                  <a:pt x="10425" y="3495"/>
                </a:lnTo>
                <a:lnTo>
                  <a:pt x="10435" y="3496"/>
                </a:lnTo>
                <a:lnTo>
                  <a:pt x="10447" y="3495"/>
                </a:lnTo>
                <a:lnTo>
                  <a:pt x="10461" y="3493"/>
                </a:lnTo>
                <a:lnTo>
                  <a:pt x="10479" y="3489"/>
                </a:lnTo>
                <a:close/>
                <a:moveTo>
                  <a:pt x="10742" y="3385"/>
                </a:moveTo>
                <a:lnTo>
                  <a:pt x="10735" y="3395"/>
                </a:lnTo>
                <a:lnTo>
                  <a:pt x="10726" y="3403"/>
                </a:lnTo>
                <a:lnTo>
                  <a:pt x="10718" y="3412"/>
                </a:lnTo>
                <a:lnTo>
                  <a:pt x="10710" y="3422"/>
                </a:lnTo>
                <a:lnTo>
                  <a:pt x="10698" y="3422"/>
                </a:lnTo>
                <a:lnTo>
                  <a:pt x="10689" y="3422"/>
                </a:lnTo>
                <a:lnTo>
                  <a:pt x="10681" y="3421"/>
                </a:lnTo>
                <a:lnTo>
                  <a:pt x="10675" y="3418"/>
                </a:lnTo>
                <a:lnTo>
                  <a:pt x="10671" y="3416"/>
                </a:lnTo>
                <a:lnTo>
                  <a:pt x="10669" y="3414"/>
                </a:lnTo>
                <a:lnTo>
                  <a:pt x="10669" y="3411"/>
                </a:lnTo>
                <a:lnTo>
                  <a:pt x="10670" y="3407"/>
                </a:lnTo>
                <a:lnTo>
                  <a:pt x="10674" y="3403"/>
                </a:lnTo>
                <a:lnTo>
                  <a:pt x="10679" y="3400"/>
                </a:lnTo>
                <a:lnTo>
                  <a:pt x="10685" y="3396"/>
                </a:lnTo>
                <a:lnTo>
                  <a:pt x="10694" y="3393"/>
                </a:lnTo>
                <a:lnTo>
                  <a:pt x="10704" y="3391"/>
                </a:lnTo>
                <a:lnTo>
                  <a:pt x="10715" y="3388"/>
                </a:lnTo>
                <a:lnTo>
                  <a:pt x="10728" y="3386"/>
                </a:lnTo>
                <a:lnTo>
                  <a:pt x="10742" y="3385"/>
                </a:lnTo>
                <a:close/>
                <a:moveTo>
                  <a:pt x="11071" y="3291"/>
                </a:moveTo>
                <a:lnTo>
                  <a:pt x="11059" y="3288"/>
                </a:lnTo>
                <a:lnTo>
                  <a:pt x="11051" y="3286"/>
                </a:lnTo>
                <a:lnTo>
                  <a:pt x="11048" y="3284"/>
                </a:lnTo>
                <a:lnTo>
                  <a:pt x="11046" y="3282"/>
                </a:lnTo>
                <a:lnTo>
                  <a:pt x="11046" y="3281"/>
                </a:lnTo>
                <a:lnTo>
                  <a:pt x="11046" y="3279"/>
                </a:lnTo>
                <a:lnTo>
                  <a:pt x="11050" y="3277"/>
                </a:lnTo>
                <a:lnTo>
                  <a:pt x="11056" y="3274"/>
                </a:lnTo>
                <a:lnTo>
                  <a:pt x="11065" y="3272"/>
                </a:lnTo>
                <a:lnTo>
                  <a:pt x="11074" y="3269"/>
                </a:lnTo>
                <a:lnTo>
                  <a:pt x="11099" y="3265"/>
                </a:lnTo>
                <a:lnTo>
                  <a:pt x="11125" y="3262"/>
                </a:lnTo>
                <a:lnTo>
                  <a:pt x="11138" y="3261"/>
                </a:lnTo>
                <a:lnTo>
                  <a:pt x="11149" y="3261"/>
                </a:lnTo>
                <a:lnTo>
                  <a:pt x="11159" y="3261"/>
                </a:lnTo>
                <a:lnTo>
                  <a:pt x="11168" y="3262"/>
                </a:lnTo>
                <a:lnTo>
                  <a:pt x="11170" y="3265"/>
                </a:lnTo>
                <a:lnTo>
                  <a:pt x="11171" y="3269"/>
                </a:lnTo>
                <a:lnTo>
                  <a:pt x="11171" y="3271"/>
                </a:lnTo>
                <a:lnTo>
                  <a:pt x="11171" y="3273"/>
                </a:lnTo>
                <a:lnTo>
                  <a:pt x="11168" y="3276"/>
                </a:lnTo>
                <a:lnTo>
                  <a:pt x="11163" y="3278"/>
                </a:lnTo>
                <a:lnTo>
                  <a:pt x="11157" y="3279"/>
                </a:lnTo>
                <a:lnTo>
                  <a:pt x="11149" y="3279"/>
                </a:lnTo>
                <a:lnTo>
                  <a:pt x="11141" y="3279"/>
                </a:lnTo>
                <a:lnTo>
                  <a:pt x="11131" y="3279"/>
                </a:lnTo>
                <a:lnTo>
                  <a:pt x="11112" y="3278"/>
                </a:lnTo>
                <a:lnTo>
                  <a:pt x="11094" y="3279"/>
                </a:lnTo>
                <a:lnTo>
                  <a:pt x="11085" y="3280"/>
                </a:lnTo>
                <a:lnTo>
                  <a:pt x="11079" y="3282"/>
                </a:lnTo>
                <a:lnTo>
                  <a:pt x="11076" y="3285"/>
                </a:lnTo>
                <a:lnTo>
                  <a:pt x="11074" y="3286"/>
                </a:lnTo>
                <a:lnTo>
                  <a:pt x="11072" y="3288"/>
                </a:lnTo>
                <a:lnTo>
                  <a:pt x="11071" y="3291"/>
                </a:lnTo>
                <a:close/>
                <a:moveTo>
                  <a:pt x="13399" y="4884"/>
                </a:moveTo>
                <a:lnTo>
                  <a:pt x="13398" y="4887"/>
                </a:lnTo>
                <a:lnTo>
                  <a:pt x="13397" y="4890"/>
                </a:lnTo>
                <a:lnTo>
                  <a:pt x="13394" y="4893"/>
                </a:lnTo>
                <a:lnTo>
                  <a:pt x="13391" y="4898"/>
                </a:lnTo>
                <a:lnTo>
                  <a:pt x="13381" y="4905"/>
                </a:lnTo>
                <a:lnTo>
                  <a:pt x="13367" y="4913"/>
                </a:lnTo>
                <a:lnTo>
                  <a:pt x="13355" y="4915"/>
                </a:lnTo>
                <a:lnTo>
                  <a:pt x="13341" y="4919"/>
                </a:lnTo>
                <a:lnTo>
                  <a:pt x="13325" y="4924"/>
                </a:lnTo>
                <a:lnTo>
                  <a:pt x="13309" y="4932"/>
                </a:lnTo>
                <a:lnTo>
                  <a:pt x="13289" y="4935"/>
                </a:lnTo>
                <a:lnTo>
                  <a:pt x="13269" y="4939"/>
                </a:lnTo>
                <a:lnTo>
                  <a:pt x="13250" y="4943"/>
                </a:lnTo>
                <a:lnTo>
                  <a:pt x="13229" y="4946"/>
                </a:lnTo>
                <a:lnTo>
                  <a:pt x="13237" y="4941"/>
                </a:lnTo>
                <a:lnTo>
                  <a:pt x="13242" y="4936"/>
                </a:lnTo>
                <a:lnTo>
                  <a:pt x="13247" y="4932"/>
                </a:lnTo>
                <a:lnTo>
                  <a:pt x="13251" y="4928"/>
                </a:lnTo>
                <a:lnTo>
                  <a:pt x="13253" y="4923"/>
                </a:lnTo>
                <a:lnTo>
                  <a:pt x="13255" y="4920"/>
                </a:lnTo>
                <a:lnTo>
                  <a:pt x="13256" y="4916"/>
                </a:lnTo>
                <a:lnTo>
                  <a:pt x="13256" y="4913"/>
                </a:lnTo>
                <a:lnTo>
                  <a:pt x="13292" y="4905"/>
                </a:lnTo>
                <a:lnTo>
                  <a:pt x="13327" y="4898"/>
                </a:lnTo>
                <a:lnTo>
                  <a:pt x="13364" y="4890"/>
                </a:lnTo>
                <a:lnTo>
                  <a:pt x="13399" y="4884"/>
                </a:lnTo>
                <a:close/>
                <a:moveTo>
                  <a:pt x="10739" y="3728"/>
                </a:moveTo>
                <a:lnTo>
                  <a:pt x="10727" y="3727"/>
                </a:lnTo>
                <a:lnTo>
                  <a:pt x="10714" y="3726"/>
                </a:lnTo>
                <a:lnTo>
                  <a:pt x="10700" y="3726"/>
                </a:lnTo>
                <a:lnTo>
                  <a:pt x="10685" y="3727"/>
                </a:lnTo>
                <a:lnTo>
                  <a:pt x="10688" y="3723"/>
                </a:lnTo>
                <a:lnTo>
                  <a:pt x="10690" y="3718"/>
                </a:lnTo>
                <a:lnTo>
                  <a:pt x="10693" y="3713"/>
                </a:lnTo>
                <a:lnTo>
                  <a:pt x="10696" y="3709"/>
                </a:lnTo>
                <a:lnTo>
                  <a:pt x="10706" y="3709"/>
                </a:lnTo>
                <a:lnTo>
                  <a:pt x="10713" y="3710"/>
                </a:lnTo>
                <a:lnTo>
                  <a:pt x="10721" y="3711"/>
                </a:lnTo>
                <a:lnTo>
                  <a:pt x="10727" y="3712"/>
                </a:lnTo>
                <a:lnTo>
                  <a:pt x="10734" y="3714"/>
                </a:lnTo>
                <a:lnTo>
                  <a:pt x="10741" y="3715"/>
                </a:lnTo>
                <a:lnTo>
                  <a:pt x="10749" y="3715"/>
                </a:lnTo>
                <a:lnTo>
                  <a:pt x="10758" y="3715"/>
                </a:lnTo>
                <a:lnTo>
                  <a:pt x="10747" y="3722"/>
                </a:lnTo>
                <a:lnTo>
                  <a:pt x="10739" y="3728"/>
                </a:lnTo>
                <a:close/>
                <a:moveTo>
                  <a:pt x="10522" y="3674"/>
                </a:moveTo>
                <a:lnTo>
                  <a:pt x="10519" y="3678"/>
                </a:lnTo>
                <a:lnTo>
                  <a:pt x="10516" y="3680"/>
                </a:lnTo>
                <a:lnTo>
                  <a:pt x="10515" y="3682"/>
                </a:lnTo>
                <a:lnTo>
                  <a:pt x="10515" y="3684"/>
                </a:lnTo>
                <a:lnTo>
                  <a:pt x="10517" y="3686"/>
                </a:lnTo>
                <a:lnTo>
                  <a:pt x="10519" y="3687"/>
                </a:lnTo>
                <a:lnTo>
                  <a:pt x="10524" y="3688"/>
                </a:lnTo>
                <a:lnTo>
                  <a:pt x="10530" y="3688"/>
                </a:lnTo>
                <a:lnTo>
                  <a:pt x="10533" y="3687"/>
                </a:lnTo>
                <a:lnTo>
                  <a:pt x="10537" y="3687"/>
                </a:lnTo>
                <a:lnTo>
                  <a:pt x="10525" y="3692"/>
                </a:lnTo>
                <a:lnTo>
                  <a:pt x="10513" y="3695"/>
                </a:lnTo>
                <a:lnTo>
                  <a:pt x="10502" y="3699"/>
                </a:lnTo>
                <a:lnTo>
                  <a:pt x="10491" y="3703"/>
                </a:lnTo>
                <a:lnTo>
                  <a:pt x="10487" y="3701"/>
                </a:lnTo>
                <a:lnTo>
                  <a:pt x="10486" y="3699"/>
                </a:lnTo>
                <a:lnTo>
                  <a:pt x="10486" y="3697"/>
                </a:lnTo>
                <a:lnTo>
                  <a:pt x="10489" y="3694"/>
                </a:lnTo>
                <a:lnTo>
                  <a:pt x="10499" y="3685"/>
                </a:lnTo>
                <a:lnTo>
                  <a:pt x="10516" y="3677"/>
                </a:lnTo>
                <a:lnTo>
                  <a:pt x="10519" y="3676"/>
                </a:lnTo>
                <a:lnTo>
                  <a:pt x="10522" y="3674"/>
                </a:lnTo>
                <a:close/>
                <a:moveTo>
                  <a:pt x="10425" y="3908"/>
                </a:moveTo>
                <a:lnTo>
                  <a:pt x="10441" y="3903"/>
                </a:lnTo>
                <a:lnTo>
                  <a:pt x="10458" y="3898"/>
                </a:lnTo>
                <a:lnTo>
                  <a:pt x="10455" y="3905"/>
                </a:lnTo>
                <a:lnTo>
                  <a:pt x="10453" y="3910"/>
                </a:lnTo>
                <a:lnTo>
                  <a:pt x="10449" y="3915"/>
                </a:lnTo>
                <a:lnTo>
                  <a:pt x="10444" y="3920"/>
                </a:lnTo>
                <a:lnTo>
                  <a:pt x="10437" y="3920"/>
                </a:lnTo>
                <a:lnTo>
                  <a:pt x="10433" y="3920"/>
                </a:lnTo>
                <a:lnTo>
                  <a:pt x="10431" y="3919"/>
                </a:lnTo>
                <a:lnTo>
                  <a:pt x="10431" y="3918"/>
                </a:lnTo>
                <a:lnTo>
                  <a:pt x="10435" y="3914"/>
                </a:lnTo>
                <a:lnTo>
                  <a:pt x="10441" y="3912"/>
                </a:lnTo>
                <a:lnTo>
                  <a:pt x="10439" y="3910"/>
                </a:lnTo>
                <a:lnTo>
                  <a:pt x="10435" y="3909"/>
                </a:lnTo>
                <a:lnTo>
                  <a:pt x="10431" y="3908"/>
                </a:lnTo>
                <a:lnTo>
                  <a:pt x="10425" y="3908"/>
                </a:lnTo>
                <a:close/>
                <a:moveTo>
                  <a:pt x="11064" y="3538"/>
                </a:moveTo>
                <a:lnTo>
                  <a:pt x="11033" y="3549"/>
                </a:lnTo>
                <a:lnTo>
                  <a:pt x="10999" y="3561"/>
                </a:lnTo>
                <a:lnTo>
                  <a:pt x="10982" y="3565"/>
                </a:lnTo>
                <a:lnTo>
                  <a:pt x="10964" y="3567"/>
                </a:lnTo>
                <a:lnTo>
                  <a:pt x="10954" y="3568"/>
                </a:lnTo>
                <a:lnTo>
                  <a:pt x="10945" y="3568"/>
                </a:lnTo>
                <a:lnTo>
                  <a:pt x="10937" y="3567"/>
                </a:lnTo>
                <a:lnTo>
                  <a:pt x="10927" y="3565"/>
                </a:lnTo>
                <a:lnTo>
                  <a:pt x="10927" y="3565"/>
                </a:lnTo>
                <a:lnTo>
                  <a:pt x="10928" y="3565"/>
                </a:lnTo>
                <a:lnTo>
                  <a:pt x="10961" y="3557"/>
                </a:lnTo>
                <a:lnTo>
                  <a:pt x="10995" y="3549"/>
                </a:lnTo>
                <a:lnTo>
                  <a:pt x="11028" y="3541"/>
                </a:lnTo>
                <a:lnTo>
                  <a:pt x="11061" y="3533"/>
                </a:lnTo>
                <a:lnTo>
                  <a:pt x="11062" y="3535"/>
                </a:lnTo>
                <a:lnTo>
                  <a:pt x="11064" y="3538"/>
                </a:lnTo>
                <a:close/>
                <a:moveTo>
                  <a:pt x="11201" y="3711"/>
                </a:moveTo>
                <a:lnTo>
                  <a:pt x="11194" y="3708"/>
                </a:lnTo>
                <a:lnTo>
                  <a:pt x="11185" y="3706"/>
                </a:lnTo>
                <a:lnTo>
                  <a:pt x="11173" y="3703"/>
                </a:lnTo>
                <a:lnTo>
                  <a:pt x="11160" y="3703"/>
                </a:lnTo>
                <a:lnTo>
                  <a:pt x="11130" y="3704"/>
                </a:lnTo>
                <a:lnTo>
                  <a:pt x="11099" y="3707"/>
                </a:lnTo>
                <a:lnTo>
                  <a:pt x="11084" y="3708"/>
                </a:lnTo>
                <a:lnTo>
                  <a:pt x="11069" y="3709"/>
                </a:lnTo>
                <a:lnTo>
                  <a:pt x="11055" y="3709"/>
                </a:lnTo>
                <a:lnTo>
                  <a:pt x="11043" y="3708"/>
                </a:lnTo>
                <a:lnTo>
                  <a:pt x="11032" y="3706"/>
                </a:lnTo>
                <a:lnTo>
                  <a:pt x="11025" y="3702"/>
                </a:lnTo>
                <a:lnTo>
                  <a:pt x="11022" y="3700"/>
                </a:lnTo>
                <a:lnTo>
                  <a:pt x="11018" y="3698"/>
                </a:lnTo>
                <a:lnTo>
                  <a:pt x="11017" y="3695"/>
                </a:lnTo>
                <a:lnTo>
                  <a:pt x="11016" y="3692"/>
                </a:lnTo>
                <a:lnTo>
                  <a:pt x="11024" y="3694"/>
                </a:lnTo>
                <a:lnTo>
                  <a:pt x="11032" y="3695"/>
                </a:lnTo>
                <a:lnTo>
                  <a:pt x="11041" y="3696"/>
                </a:lnTo>
                <a:lnTo>
                  <a:pt x="11051" y="3697"/>
                </a:lnTo>
                <a:lnTo>
                  <a:pt x="11073" y="3696"/>
                </a:lnTo>
                <a:lnTo>
                  <a:pt x="11099" y="3695"/>
                </a:lnTo>
                <a:lnTo>
                  <a:pt x="11126" y="3692"/>
                </a:lnTo>
                <a:lnTo>
                  <a:pt x="11155" y="3687"/>
                </a:lnTo>
                <a:lnTo>
                  <a:pt x="11184" y="3683"/>
                </a:lnTo>
                <a:lnTo>
                  <a:pt x="11214" y="3679"/>
                </a:lnTo>
                <a:lnTo>
                  <a:pt x="11210" y="3682"/>
                </a:lnTo>
                <a:lnTo>
                  <a:pt x="11206" y="3685"/>
                </a:lnTo>
                <a:lnTo>
                  <a:pt x="11203" y="3689"/>
                </a:lnTo>
                <a:lnTo>
                  <a:pt x="11201" y="3694"/>
                </a:lnTo>
                <a:lnTo>
                  <a:pt x="11200" y="3698"/>
                </a:lnTo>
                <a:lnTo>
                  <a:pt x="11200" y="3702"/>
                </a:lnTo>
                <a:lnTo>
                  <a:pt x="11200" y="3707"/>
                </a:lnTo>
                <a:lnTo>
                  <a:pt x="11201" y="3711"/>
                </a:lnTo>
                <a:close/>
                <a:moveTo>
                  <a:pt x="9925" y="2794"/>
                </a:moveTo>
                <a:lnTo>
                  <a:pt x="9975" y="2788"/>
                </a:lnTo>
                <a:lnTo>
                  <a:pt x="10027" y="2781"/>
                </a:lnTo>
                <a:lnTo>
                  <a:pt x="10078" y="2774"/>
                </a:lnTo>
                <a:lnTo>
                  <a:pt x="10130" y="2767"/>
                </a:lnTo>
                <a:lnTo>
                  <a:pt x="10181" y="2760"/>
                </a:lnTo>
                <a:lnTo>
                  <a:pt x="10233" y="2752"/>
                </a:lnTo>
                <a:lnTo>
                  <a:pt x="10286" y="2745"/>
                </a:lnTo>
                <a:lnTo>
                  <a:pt x="10337" y="2737"/>
                </a:lnTo>
                <a:lnTo>
                  <a:pt x="10390" y="2729"/>
                </a:lnTo>
                <a:lnTo>
                  <a:pt x="10441" y="2721"/>
                </a:lnTo>
                <a:lnTo>
                  <a:pt x="10494" y="2714"/>
                </a:lnTo>
                <a:lnTo>
                  <a:pt x="10547" y="2705"/>
                </a:lnTo>
                <a:lnTo>
                  <a:pt x="10598" y="2697"/>
                </a:lnTo>
                <a:lnTo>
                  <a:pt x="10651" y="2689"/>
                </a:lnTo>
                <a:lnTo>
                  <a:pt x="10703" y="2681"/>
                </a:lnTo>
                <a:lnTo>
                  <a:pt x="10754" y="2672"/>
                </a:lnTo>
                <a:lnTo>
                  <a:pt x="10733" y="2681"/>
                </a:lnTo>
                <a:lnTo>
                  <a:pt x="10711" y="2688"/>
                </a:lnTo>
                <a:lnTo>
                  <a:pt x="10691" y="2696"/>
                </a:lnTo>
                <a:lnTo>
                  <a:pt x="10670" y="2704"/>
                </a:lnTo>
                <a:lnTo>
                  <a:pt x="10650" y="2712"/>
                </a:lnTo>
                <a:lnTo>
                  <a:pt x="10629" y="2720"/>
                </a:lnTo>
                <a:lnTo>
                  <a:pt x="10609" y="2728"/>
                </a:lnTo>
                <a:lnTo>
                  <a:pt x="10590" y="2736"/>
                </a:lnTo>
                <a:lnTo>
                  <a:pt x="10546" y="2741"/>
                </a:lnTo>
                <a:lnTo>
                  <a:pt x="10509" y="2745"/>
                </a:lnTo>
                <a:lnTo>
                  <a:pt x="10493" y="2748"/>
                </a:lnTo>
                <a:lnTo>
                  <a:pt x="10477" y="2753"/>
                </a:lnTo>
                <a:lnTo>
                  <a:pt x="10463" y="2759"/>
                </a:lnTo>
                <a:lnTo>
                  <a:pt x="10449" y="2767"/>
                </a:lnTo>
                <a:lnTo>
                  <a:pt x="10445" y="2763"/>
                </a:lnTo>
                <a:lnTo>
                  <a:pt x="10437" y="2761"/>
                </a:lnTo>
                <a:lnTo>
                  <a:pt x="10429" y="2759"/>
                </a:lnTo>
                <a:lnTo>
                  <a:pt x="10418" y="2758"/>
                </a:lnTo>
                <a:lnTo>
                  <a:pt x="10406" y="2757"/>
                </a:lnTo>
                <a:lnTo>
                  <a:pt x="10393" y="2758"/>
                </a:lnTo>
                <a:lnTo>
                  <a:pt x="10380" y="2758"/>
                </a:lnTo>
                <a:lnTo>
                  <a:pt x="10366" y="2760"/>
                </a:lnTo>
                <a:lnTo>
                  <a:pt x="10352" y="2762"/>
                </a:lnTo>
                <a:lnTo>
                  <a:pt x="10338" y="2764"/>
                </a:lnTo>
                <a:lnTo>
                  <a:pt x="10325" y="2767"/>
                </a:lnTo>
                <a:lnTo>
                  <a:pt x="10314" y="2771"/>
                </a:lnTo>
                <a:lnTo>
                  <a:pt x="10304" y="2774"/>
                </a:lnTo>
                <a:lnTo>
                  <a:pt x="10295" y="2778"/>
                </a:lnTo>
                <a:lnTo>
                  <a:pt x="10288" y="2782"/>
                </a:lnTo>
                <a:lnTo>
                  <a:pt x="10284" y="2787"/>
                </a:lnTo>
                <a:lnTo>
                  <a:pt x="10293" y="2786"/>
                </a:lnTo>
                <a:lnTo>
                  <a:pt x="10300" y="2787"/>
                </a:lnTo>
                <a:lnTo>
                  <a:pt x="10247" y="2793"/>
                </a:lnTo>
                <a:lnTo>
                  <a:pt x="10194" y="2799"/>
                </a:lnTo>
                <a:lnTo>
                  <a:pt x="10141" y="2807"/>
                </a:lnTo>
                <a:lnTo>
                  <a:pt x="10088" y="2814"/>
                </a:lnTo>
                <a:lnTo>
                  <a:pt x="10034" y="2822"/>
                </a:lnTo>
                <a:lnTo>
                  <a:pt x="9981" y="2829"/>
                </a:lnTo>
                <a:lnTo>
                  <a:pt x="9928" y="2838"/>
                </a:lnTo>
                <a:lnTo>
                  <a:pt x="9874" y="2847"/>
                </a:lnTo>
                <a:lnTo>
                  <a:pt x="9819" y="2855"/>
                </a:lnTo>
                <a:lnTo>
                  <a:pt x="9766" y="2865"/>
                </a:lnTo>
                <a:lnTo>
                  <a:pt x="9711" y="2874"/>
                </a:lnTo>
                <a:lnTo>
                  <a:pt x="9656" y="2885"/>
                </a:lnTo>
                <a:lnTo>
                  <a:pt x="9601" y="2896"/>
                </a:lnTo>
                <a:lnTo>
                  <a:pt x="9547" y="2907"/>
                </a:lnTo>
                <a:lnTo>
                  <a:pt x="9491" y="2918"/>
                </a:lnTo>
                <a:lnTo>
                  <a:pt x="9436" y="2931"/>
                </a:lnTo>
                <a:lnTo>
                  <a:pt x="9415" y="2933"/>
                </a:lnTo>
                <a:lnTo>
                  <a:pt x="9396" y="2937"/>
                </a:lnTo>
                <a:lnTo>
                  <a:pt x="9377" y="2939"/>
                </a:lnTo>
                <a:lnTo>
                  <a:pt x="9357" y="2942"/>
                </a:lnTo>
                <a:lnTo>
                  <a:pt x="9327" y="2941"/>
                </a:lnTo>
                <a:lnTo>
                  <a:pt x="9297" y="2940"/>
                </a:lnTo>
                <a:lnTo>
                  <a:pt x="9267" y="2940"/>
                </a:lnTo>
                <a:lnTo>
                  <a:pt x="9237" y="2939"/>
                </a:lnTo>
                <a:lnTo>
                  <a:pt x="9245" y="2937"/>
                </a:lnTo>
                <a:lnTo>
                  <a:pt x="9252" y="2935"/>
                </a:lnTo>
                <a:lnTo>
                  <a:pt x="9290" y="2929"/>
                </a:lnTo>
                <a:lnTo>
                  <a:pt x="9326" y="2923"/>
                </a:lnTo>
                <a:lnTo>
                  <a:pt x="9363" y="2917"/>
                </a:lnTo>
                <a:lnTo>
                  <a:pt x="9400" y="2911"/>
                </a:lnTo>
                <a:lnTo>
                  <a:pt x="9385" y="2910"/>
                </a:lnTo>
                <a:lnTo>
                  <a:pt x="9370" y="2909"/>
                </a:lnTo>
                <a:lnTo>
                  <a:pt x="9440" y="2894"/>
                </a:lnTo>
                <a:lnTo>
                  <a:pt x="9510" y="2879"/>
                </a:lnTo>
                <a:lnTo>
                  <a:pt x="9579" y="2864"/>
                </a:lnTo>
                <a:lnTo>
                  <a:pt x="9649" y="2849"/>
                </a:lnTo>
                <a:lnTo>
                  <a:pt x="9717" y="2835"/>
                </a:lnTo>
                <a:lnTo>
                  <a:pt x="9787" y="2821"/>
                </a:lnTo>
                <a:lnTo>
                  <a:pt x="9856" y="2808"/>
                </a:lnTo>
                <a:lnTo>
                  <a:pt x="9925" y="2794"/>
                </a:lnTo>
                <a:close/>
                <a:moveTo>
                  <a:pt x="14000" y="5156"/>
                </a:moveTo>
                <a:lnTo>
                  <a:pt x="13945" y="5162"/>
                </a:lnTo>
                <a:lnTo>
                  <a:pt x="13890" y="5167"/>
                </a:lnTo>
                <a:lnTo>
                  <a:pt x="13835" y="5174"/>
                </a:lnTo>
                <a:lnTo>
                  <a:pt x="13781" y="5181"/>
                </a:lnTo>
                <a:lnTo>
                  <a:pt x="13725" y="5188"/>
                </a:lnTo>
                <a:lnTo>
                  <a:pt x="13670" y="5194"/>
                </a:lnTo>
                <a:lnTo>
                  <a:pt x="13614" y="5202"/>
                </a:lnTo>
                <a:lnTo>
                  <a:pt x="13559" y="5209"/>
                </a:lnTo>
                <a:lnTo>
                  <a:pt x="13503" y="5217"/>
                </a:lnTo>
                <a:lnTo>
                  <a:pt x="13448" y="5225"/>
                </a:lnTo>
                <a:lnTo>
                  <a:pt x="13392" y="5234"/>
                </a:lnTo>
                <a:lnTo>
                  <a:pt x="13335" y="5243"/>
                </a:lnTo>
                <a:lnTo>
                  <a:pt x="13279" y="5253"/>
                </a:lnTo>
                <a:lnTo>
                  <a:pt x="13222" y="5263"/>
                </a:lnTo>
                <a:lnTo>
                  <a:pt x="13165" y="5275"/>
                </a:lnTo>
                <a:lnTo>
                  <a:pt x="13108" y="5285"/>
                </a:lnTo>
                <a:lnTo>
                  <a:pt x="13107" y="5285"/>
                </a:lnTo>
                <a:lnTo>
                  <a:pt x="13091" y="5281"/>
                </a:lnTo>
                <a:lnTo>
                  <a:pt x="13074" y="5277"/>
                </a:lnTo>
                <a:lnTo>
                  <a:pt x="13058" y="5271"/>
                </a:lnTo>
                <a:lnTo>
                  <a:pt x="13040" y="5267"/>
                </a:lnTo>
                <a:lnTo>
                  <a:pt x="13032" y="5266"/>
                </a:lnTo>
                <a:lnTo>
                  <a:pt x="13083" y="5254"/>
                </a:lnTo>
                <a:lnTo>
                  <a:pt x="13135" y="5243"/>
                </a:lnTo>
                <a:lnTo>
                  <a:pt x="13187" y="5233"/>
                </a:lnTo>
                <a:lnTo>
                  <a:pt x="13238" y="5222"/>
                </a:lnTo>
                <a:lnTo>
                  <a:pt x="13290" y="5212"/>
                </a:lnTo>
                <a:lnTo>
                  <a:pt x="13340" y="5202"/>
                </a:lnTo>
                <a:lnTo>
                  <a:pt x="13392" y="5192"/>
                </a:lnTo>
                <a:lnTo>
                  <a:pt x="13442" y="5182"/>
                </a:lnTo>
                <a:lnTo>
                  <a:pt x="13535" y="5171"/>
                </a:lnTo>
                <a:lnTo>
                  <a:pt x="13627" y="5159"/>
                </a:lnTo>
                <a:lnTo>
                  <a:pt x="13720" y="5146"/>
                </a:lnTo>
                <a:lnTo>
                  <a:pt x="13815" y="5132"/>
                </a:lnTo>
                <a:lnTo>
                  <a:pt x="13909" y="5118"/>
                </a:lnTo>
                <a:lnTo>
                  <a:pt x="14003" y="5103"/>
                </a:lnTo>
                <a:lnTo>
                  <a:pt x="14097" y="5088"/>
                </a:lnTo>
                <a:lnTo>
                  <a:pt x="14190" y="5073"/>
                </a:lnTo>
                <a:lnTo>
                  <a:pt x="14164" y="5083"/>
                </a:lnTo>
                <a:lnTo>
                  <a:pt x="14140" y="5094"/>
                </a:lnTo>
                <a:lnTo>
                  <a:pt x="14116" y="5103"/>
                </a:lnTo>
                <a:lnTo>
                  <a:pt x="14091" y="5114"/>
                </a:lnTo>
                <a:lnTo>
                  <a:pt x="14068" y="5124"/>
                </a:lnTo>
                <a:lnTo>
                  <a:pt x="14045" y="5134"/>
                </a:lnTo>
                <a:lnTo>
                  <a:pt x="14022" y="5145"/>
                </a:lnTo>
                <a:lnTo>
                  <a:pt x="14000" y="5156"/>
                </a:lnTo>
                <a:close/>
                <a:moveTo>
                  <a:pt x="11587" y="1508"/>
                </a:moveTo>
                <a:lnTo>
                  <a:pt x="11608" y="1485"/>
                </a:lnTo>
                <a:lnTo>
                  <a:pt x="11627" y="1465"/>
                </a:lnTo>
                <a:lnTo>
                  <a:pt x="11639" y="1451"/>
                </a:lnTo>
                <a:lnTo>
                  <a:pt x="11645" y="1446"/>
                </a:lnTo>
                <a:lnTo>
                  <a:pt x="11656" y="1450"/>
                </a:lnTo>
                <a:lnTo>
                  <a:pt x="11650" y="1455"/>
                </a:lnTo>
                <a:lnTo>
                  <a:pt x="11636" y="1469"/>
                </a:lnTo>
                <a:lnTo>
                  <a:pt x="11616" y="1489"/>
                </a:lnTo>
                <a:lnTo>
                  <a:pt x="11592" y="1510"/>
                </a:lnTo>
                <a:lnTo>
                  <a:pt x="11571" y="1532"/>
                </a:lnTo>
                <a:lnTo>
                  <a:pt x="11551" y="1552"/>
                </a:lnTo>
                <a:lnTo>
                  <a:pt x="11537" y="1566"/>
                </a:lnTo>
                <a:lnTo>
                  <a:pt x="11533" y="1571"/>
                </a:lnTo>
                <a:lnTo>
                  <a:pt x="11537" y="1566"/>
                </a:lnTo>
                <a:lnTo>
                  <a:pt x="11549" y="1551"/>
                </a:lnTo>
                <a:lnTo>
                  <a:pt x="11566" y="1531"/>
                </a:lnTo>
                <a:lnTo>
                  <a:pt x="11587" y="1508"/>
                </a:lnTo>
                <a:close/>
                <a:moveTo>
                  <a:pt x="11838" y="2149"/>
                </a:moveTo>
                <a:lnTo>
                  <a:pt x="11841" y="2151"/>
                </a:lnTo>
                <a:lnTo>
                  <a:pt x="11867" y="2163"/>
                </a:lnTo>
                <a:lnTo>
                  <a:pt x="11854" y="2158"/>
                </a:lnTo>
                <a:lnTo>
                  <a:pt x="11838" y="2149"/>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1606216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t of brush stroke 22">
    <p:spTree>
      <p:nvGrpSpPr>
        <p:cNvPr id="1" name=""/>
        <p:cNvGrpSpPr/>
        <p:nvPr/>
      </p:nvGrpSpPr>
      <p:grpSpPr>
        <a:xfrm>
          <a:off x="0" y="0"/>
          <a:ext cx="0" cy="0"/>
          <a:chOff x="0" y="0"/>
          <a:chExt cx="0" cy="0"/>
        </a:xfrm>
      </p:grpSpPr>
      <p:sp>
        <p:nvSpPr>
          <p:cNvPr id="3" name="Freeform 273"/>
          <p:cNvSpPr>
            <a:spLocks noGrp="1" noEditPoints="1"/>
          </p:cNvSpPr>
          <p:nvPr>
            <p:ph type="pic" sz="quarter" idx="10"/>
          </p:nvPr>
        </p:nvSpPr>
        <p:spPr bwMode="auto">
          <a:xfrm>
            <a:off x="0" y="0"/>
            <a:ext cx="11469397" cy="6107757"/>
          </a:xfrm>
          <a:custGeom>
            <a:avLst/>
            <a:gdLst>
              <a:gd name="T0" fmla="*/ 4234 w 5219"/>
              <a:gd name="T1" fmla="*/ 4234 w 5219"/>
              <a:gd name="T2" fmla="*/ 4234 w 5219"/>
              <a:gd name="T3" fmla="*/ 4234 w 5219"/>
              <a:gd name="T4" fmla="*/ 4234 w 5219"/>
              <a:gd name="T5" fmla="*/ 4234 w 5219"/>
              <a:gd name="T6" fmla="*/ 4234 w 5219"/>
              <a:gd name="T7" fmla="*/ 4234 w 5219"/>
              <a:gd name="T8" fmla="*/ 4234 w 5219"/>
              <a:gd name="T9" fmla="*/ 4234 w 5219"/>
              <a:gd name="T10" fmla="*/ 4234 w 5219"/>
              <a:gd name="T11" fmla="*/ 4234 w 5219"/>
              <a:gd name="T12" fmla="*/ 4234 w 5219"/>
              <a:gd name="T13" fmla="*/ 4234 w 5219"/>
              <a:gd name="T14" fmla="*/ 4234 w 5219"/>
              <a:gd name="T15" fmla="*/ 4234 w 5219"/>
              <a:gd name="T16" fmla="*/ 4234 w 5219"/>
              <a:gd name="T17" fmla="*/ 4234 w 5219"/>
              <a:gd name="T18" fmla="*/ 4234 w 5219"/>
              <a:gd name="T19" fmla="*/ 4234 w 5219"/>
              <a:gd name="T20" fmla="*/ 4234 w 5219"/>
              <a:gd name="T21" fmla="*/ 4234 w 5219"/>
              <a:gd name="T22" fmla="*/ 4234 w 5219"/>
              <a:gd name="T23" fmla="*/ 4234 w 5219"/>
              <a:gd name="T24" fmla="*/ 4234 w 5219"/>
              <a:gd name="T25" fmla="*/ 4234 w 5219"/>
              <a:gd name="T26" fmla="*/ 4234 w 5219"/>
              <a:gd name="T27" fmla="*/ 4234 w 5219"/>
              <a:gd name="T28" fmla="*/ 4234 w 5219"/>
              <a:gd name="T29" fmla="*/ 4234 w 5219"/>
              <a:gd name="T30" fmla="*/ 4234 w 5219"/>
              <a:gd name="T31" fmla="*/ 4234 w 5219"/>
              <a:gd name="T32" fmla="*/ 4234 w 5219"/>
              <a:gd name="T33" fmla="*/ 4234 w 5219"/>
              <a:gd name="T34" fmla="*/ 4234 w 5219"/>
              <a:gd name="T35" fmla="*/ 4234 w 5219"/>
              <a:gd name="T36" fmla="*/ 4234 w 5219"/>
              <a:gd name="T37" fmla="*/ 4234 w 5219"/>
              <a:gd name="T38" fmla="*/ 4234 w 5219"/>
              <a:gd name="T39" fmla="*/ 4234 w 5219"/>
              <a:gd name="T40" fmla="*/ 4234 w 5219"/>
              <a:gd name="T41" fmla="*/ 4234 w 5219"/>
              <a:gd name="T42" fmla="*/ 4234 w 5219"/>
              <a:gd name="T43" fmla="*/ 4234 w 5219"/>
              <a:gd name="T44" fmla="*/ 4234 w 5219"/>
              <a:gd name="T45" fmla="*/ 4234 w 5219"/>
              <a:gd name="T46" fmla="*/ 4234 w 5219"/>
              <a:gd name="T47" fmla="*/ 4234 w 5219"/>
              <a:gd name="T48" fmla="*/ 4234 w 5219"/>
              <a:gd name="T49" fmla="*/ 4234 w 5219"/>
              <a:gd name="T50" fmla="*/ 4234 w 5219"/>
              <a:gd name="T51" fmla="*/ 4234 w 5219"/>
              <a:gd name="T52" fmla="*/ 4234 w 5219"/>
              <a:gd name="T53" fmla="*/ 4234 w 5219"/>
              <a:gd name="T54" fmla="*/ 4234 w 5219"/>
              <a:gd name="T55" fmla="*/ 4234 w 5219"/>
              <a:gd name="T56" fmla="*/ 4234 w 5219"/>
              <a:gd name="T57" fmla="*/ 4234 w 5219"/>
              <a:gd name="T58" fmla="*/ 4234 w 5219"/>
              <a:gd name="T59" fmla="*/ 4234 w 5219"/>
              <a:gd name="T60" fmla="*/ 4234 w 5219"/>
              <a:gd name="T61" fmla="*/ 4234 w 5219"/>
              <a:gd name="T62" fmla="*/ 4234 w 5219"/>
              <a:gd name="T63" fmla="*/ 4234 w 5219"/>
              <a:gd name="T64" fmla="*/ 4234 w 5219"/>
              <a:gd name="T65" fmla="*/ 4234 w 5219"/>
              <a:gd name="T66" fmla="*/ 4234 w 5219"/>
              <a:gd name="T67" fmla="*/ 4234 w 5219"/>
              <a:gd name="T68" fmla="*/ 4234 w 5219"/>
              <a:gd name="T69" fmla="*/ 4234 w 5219"/>
              <a:gd name="T70" fmla="*/ 4234 w 5219"/>
              <a:gd name="T71" fmla="*/ 4234 w 5219"/>
              <a:gd name="T72" fmla="*/ 4234 w 5219"/>
              <a:gd name="T73" fmla="*/ 4234 w 5219"/>
              <a:gd name="T74" fmla="*/ 4234 w 5219"/>
              <a:gd name="T75" fmla="*/ 4234 w 5219"/>
              <a:gd name="T76" fmla="*/ 4234 w 5219"/>
              <a:gd name="T77" fmla="*/ 4234 w 5219"/>
              <a:gd name="T78" fmla="*/ 4234 w 5219"/>
              <a:gd name="T79" fmla="*/ 4234 w 5219"/>
              <a:gd name="T80" fmla="*/ 4234 w 5219"/>
              <a:gd name="T81" fmla="*/ 4234 w 5219"/>
              <a:gd name="T82" fmla="*/ 4234 w 5219"/>
              <a:gd name="T83" fmla="*/ 4234 w 5219"/>
              <a:gd name="T84" fmla="*/ 4234 w 5219"/>
              <a:gd name="T85" fmla="*/ 4234 w 5219"/>
              <a:gd name="T86" fmla="*/ 4234 w 5219"/>
              <a:gd name="T87" fmla="*/ 4234 w 5219"/>
              <a:gd name="T88" fmla="*/ 4234 w 5219"/>
              <a:gd name="T89" fmla="*/ 4234 w 5219"/>
              <a:gd name="T90" fmla="*/ 4234 w 5219"/>
              <a:gd name="T91" fmla="*/ 4234 w 5219"/>
              <a:gd name="T92" fmla="*/ 4234 w 5219"/>
              <a:gd name="T93" fmla="*/ 4234 w 5219"/>
              <a:gd name="T94" fmla="*/ 4234 w 5219"/>
              <a:gd name="T95" fmla="*/ 4234 w 5219"/>
              <a:gd name="T96" fmla="*/ 4234 w 5219"/>
              <a:gd name="T97" fmla="*/ 4234 w 5219"/>
              <a:gd name="T98" fmla="*/ 4234 w 5219"/>
              <a:gd name="T99" fmla="*/ 4234 w 5219"/>
              <a:gd name="T100" fmla="*/ 4234 w 5219"/>
              <a:gd name="T101" fmla="*/ 4234 w 5219"/>
              <a:gd name="T102" fmla="*/ 4234 w 5219"/>
              <a:gd name="T103" fmla="*/ 4234 w 5219"/>
              <a:gd name="T104" fmla="*/ 4234 w 5219"/>
              <a:gd name="T105" fmla="*/ 4234 w 5219"/>
              <a:gd name="T106" fmla="*/ 4234 w 5219"/>
              <a:gd name="T107" fmla="*/ 4234 w 5219"/>
              <a:gd name="T108" fmla="*/ 4234 w 5219"/>
              <a:gd name="T109" fmla="*/ 4234 w 5219"/>
              <a:gd name="T110" fmla="*/ 4234 w 5219"/>
              <a:gd name="T111" fmla="*/ 4234 w 5219"/>
              <a:gd name="T112" fmla="*/ 4234 w 5219"/>
              <a:gd name="T113" fmla="*/ 4234 w 5219"/>
              <a:gd name="T114" fmla="*/ 4234 w 5219"/>
              <a:gd name="T115" fmla="*/ 4234 w 5219"/>
              <a:gd name="T116" fmla="*/ 4234 w 5219"/>
              <a:gd name="T117" fmla="*/ 4234 w 5219"/>
              <a:gd name="T118" fmla="*/ 4234 w 5219"/>
              <a:gd name="T119" fmla="*/ 4234 w 5219"/>
              <a:gd name="T120" fmla="*/ 4234 w 5219"/>
              <a:gd name="T121" fmla="*/ 4234 w 5219"/>
              <a:gd name="T122" fmla="*/ 4234 w 5219"/>
              <a:gd name="T123" fmla="*/ 4234 w 5219"/>
              <a:gd name="T124" fmla="*/ 4234 w 5219"/>
              <a:gd name="T125" fmla="*/ 4234 w 5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60" h="3872">
                <a:moveTo>
                  <a:pt x="0" y="3378"/>
                </a:moveTo>
                <a:lnTo>
                  <a:pt x="0" y="3363"/>
                </a:lnTo>
                <a:lnTo>
                  <a:pt x="25" y="3366"/>
                </a:lnTo>
                <a:lnTo>
                  <a:pt x="44" y="3368"/>
                </a:lnTo>
                <a:lnTo>
                  <a:pt x="56" y="3370"/>
                </a:lnTo>
                <a:lnTo>
                  <a:pt x="62" y="3371"/>
                </a:lnTo>
                <a:lnTo>
                  <a:pt x="62" y="3372"/>
                </a:lnTo>
                <a:lnTo>
                  <a:pt x="62" y="3373"/>
                </a:lnTo>
                <a:lnTo>
                  <a:pt x="61" y="3374"/>
                </a:lnTo>
                <a:lnTo>
                  <a:pt x="60" y="3374"/>
                </a:lnTo>
                <a:lnTo>
                  <a:pt x="55" y="3375"/>
                </a:lnTo>
                <a:lnTo>
                  <a:pt x="48" y="3376"/>
                </a:lnTo>
                <a:lnTo>
                  <a:pt x="27" y="3377"/>
                </a:lnTo>
                <a:lnTo>
                  <a:pt x="0" y="3378"/>
                </a:lnTo>
                <a:close/>
                <a:moveTo>
                  <a:pt x="4155" y="2615"/>
                </a:moveTo>
                <a:lnTo>
                  <a:pt x="4159" y="2617"/>
                </a:lnTo>
                <a:lnTo>
                  <a:pt x="4161" y="2619"/>
                </a:lnTo>
                <a:lnTo>
                  <a:pt x="4162" y="2620"/>
                </a:lnTo>
                <a:lnTo>
                  <a:pt x="4162" y="2621"/>
                </a:lnTo>
                <a:lnTo>
                  <a:pt x="4160" y="2623"/>
                </a:lnTo>
                <a:lnTo>
                  <a:pt x="4157" y="2624"/>
                </a:lnTo>
                <a:lnTo>
                  <a:pt x="4152" y="2624"/>
                </a:lnTo>
                <a:lnTo>
                  <a:pt x="4146" y="2625"/>
                </a:lnTo>
                <a:lnTo>
                  <a:pt x="4135" y="2624"/>
                </a:lnTo>
                <a:lnTo>
                  <a:pt x="4127" y="2623"/>
                </a:lnTo>
                <a:lnTo>
                  <a:pt x="4125" y="2621"/>
                </a:lnTo>
                <a:lnTo>
                  <a:pt x="4123" y="2620"/>
                </a:lnTo>
                <a:lnTo>
                  <a:pt x="4124" y="2618"/>
                </a:lnTo>
                <a:lnTo>
                  <a:pt x="4125" y="2616"/>
                </a:lnTo>
                <a:lnTo>
                  <a:pt x="4127" y="2615"/>
                </a:lnTo>
                <a:lnTo>
                  <a:pt x="4131" y="2613"/>
                </a:lnTo>
                <a:lnTo>
                  <a:pt x="4134" y="2613"/>
                </a:lnTo>
                <a:lnTo>
                  <a:pt x="4138" y="2612"/>
                </a:lnTo>
                <a:lnTo>
                  <a:pt x="4147" y="2613"/>
                </a:lnTo>
                <a:lnTo>
                  <a:pt x="4155" y="2615"/>
                </a:lnTo>
                <a:close/>
                <a:moveTo>
                  <a:pt x="2021" y="2730"/>
                </a:moveTo>
                <a:lnTo>
                  <a:pt x="2024" y="2729"/>
                </a:lnTo>
                <a:lnTo>
                  <a:pt x="2027" y="2727"/>
                </a:lnTo>
                <a:lnTo>
                  <a:pt x="2031" y="2727"/>
                </a:lnTo>
                <a:lnTo>
                  <a:pt x="2033" y="2727"/>
                </a:lnTo>
                <a:lnTo>
                  <a:pt x="2035" y="2729"/>
                </a:lnTo>
                <a:lnTo>
                  <a:pt x="2036" y="2731"/>
                </a:lnTo>
                <a:lnTo>
                  <a:pt x="2037" y="2734"/>
                </a:lnTo>
                <a:lnTo>
                  <a:pt x="2038" y="2737"/>
                </a:lnTo>
                <a:lnTo>
                  <a:pt x="2037" y="2740"/>
                </a:lnTo>
                <a:lnTo>
                  <a:pt x="2036" y="2743"/>
                </a:lnTo>
                <a:lnTo>
                  <a:pt x="2035" y="2746"/>
                </a:lnTo>
                <a:lnTo>
                  <a:pt x="2033" y="2749"/>
                </a:lnTo>
                <a:lnTo>
                  <a:pt x="2031" y="2751"/>
                </a:lnTo>
                <a:lnTo>
                  <a:pt x="2027" y="2752"/>
                </a:lnTo>
                <a:lnTo>
                  <a:pt x="2024" y="2753"/>
                </a:lnTo>
                <a:lnTo>
                  <a:pt x="2021" y="2753"/>
                </a:lnTo>
                <a:lnTo>
                  <a:pt x="2015" y="2753"/>
                </a:lnTo>
                <a:lnTo>
                  <a:pt x="2011" y="2751"/>
                </a:lnTo>
                <a:lnTo>
                  <a:pt x="2007" y="2749"/>
                </a:lnTo>
                <a:lnTo>
                  <a:pt x="2006" y="2747"/>
                </a:lnTo>
                <a:lnTo>
                  <a:pt x="2007" y="2743"/>
                </a:lnTo>
                <a:lnTo>
                  <a:pt x="2011" y="2739"/>
                </a:lnTo>
                <a:lnTo>
                  <a:pt x="2015" y="2734"/>
                </a:lnTo>
                <a:lnTo>
                  <a:pt x="2021" y="2730"/>
                </a:lnTo>
                <a:close/>
                <a:moveTo>
                  <a:pt x="1884" y="2791"/>
                </a:moveTo>
                <a:lnTo>
                  <a:pt x="1888" y="2793"/>
                </a:lnTo>
                <a:lnTo>
                  <a:pt x="1890" y="2794"/>
                </a:lnTo>
                <a:lnTo>
                  <a:pt x="1889" y="2795"/>
                </a:lnTo>
                <a:lnTo>
                  <a:pt x="1886" y="2796"/>
                </a:lnTo>
                <a:lnTo>
                  <a:pt x="1878" y="2798"/>
                </a:lnTo>
                <a:lnTo>
                  <a:pt x="1865" y="2799"/>
                </a:lnTo>
                <a:lnTo>
                  <a:pt x="1852" y="2798"/>
                </a:lnTo>
                <a:lnTo>
                  <a:pt x="1844" y="2796"/>
                </a:lnTo>
                <a:lnTo>
                  <a:pt x="1842" y="2795"/>
                </a:lnTo>
                <a:lnTo>
                  <a:pt x="1840" y="2794"/>
                </a:lnTo>
                <a:lnTo>
                  <a:pt x="1843" y="2793"/>
                </a:lnTo>
                <a:lnTo>
                  <a:pt x="1846" y="2791"/>
                </a:lnTo>
                <a:lnTo>
                  <a:pt x="1855" y="2788"/>
                </a:lnTo>
                <a:lnTo>
                  <a:pt x="1865" y="2788"/>
                </a:lnTo>
                <a:lnTo>
                  <a:pt x="1875" y="2788"/>
                </a:lnTo>
                <a:lnTo>
                  <a:pt x="1884" y="2791"/>
                </a:lnTo>
                <a:close/>
                <a:moveTo>
                  <a:pt x="2007" y="2865"/>
                </a:moveTo>
                <a:lnTo>
                  <a:pt x="2002" y="2867"/>
                </a:lnTo>
                <a:lnTo>
                  <a:pt x="1995" y="2868"/>
                </a:lnTo>
                <a:lnTo>
                  <a:pt x="1986" y="2869"/>
                </a:lnTo>
                <a:lnTo>
                  <a:pt x="1974" y="2870"/>
                </a:lnTo>
                <a:lnTo>
                  <a:pt x="1948" y="2870"/>
                </a:lnTo>
                <a:lnTo>
                  <a:pt x="1919" y="2870"/>
                </a:lnTo>
                <a:lnTo>
                  <a:pt x="1891" y="2868"/>
                </a:lnTo>
                <a:lnTo>
                  <a:pt x="1865" y="2865"/>
                </a:lnTo>
                <a:lnTo>
                  <a:pt x="1855" y="2863"/>
                </a:lnTo>
                <a:lnTo>
                  <a:pt x="1846" y="2861"/>
                </a:lnTo>
                <a:lnTo>
                  <a:pt x="1839" y="2859"/>
                </a:lnTo>
                <a:lnTo>
                  <a:pt x="1835" y="2857"/>
                </a:lnTo>
                <a:lnTo>
                  <a:pt x="1833" y="2854"/>
                </a:lnTo>
                <a:lnTo>
                  <a:pt x="1831" y="2851"/>
                </a:lnTo>
                <a:lnTo>
                  <a:pt x="1831" y="2848"/>
                </a:lnTo>
                <a:lnTo>
                  <a:pt x="1832" y="2845"/>
                </a:lnTo>
                <a:lnTo>
                  <a:pt x="1834" y="2843"/>
                </a:lnTo>
                <a:lnTo>
                  <a:pt x="1837" y="2842"/>
                </a:lnTo>
                <a:lnTo>
                  <a:pt x="1842" y="2840"/>
                </a:lnTo>
                <a:lnTo>
                  <a:pt x="1848" y="2839"/>
                </a:lnTo>
                <a:lnTo>
                  <a:pt x="1862" y="2838"/>
                </a:lnTo>
                <a:lnTo>
                  <a:pt x="1881" y="2839"/>
                </a:lnTo>
                <a:lnTo>
                  <a:pt x="1906" y="2840"/>
                </a:lnTo>
                <a:lnTo>
                  <a:pt x="1935" y="2843"/>
                </a:lnTo>
                <a:lnTo>
                  <a:pt x="1952" y="2845"/>
                </a:lnTo>
                <a:lnTo>
                  <a:pt x="1968" y="2849"/>
                </a:lnTo>
                <a:lnTo>
                  <a:pt x="1982" y="2852"/>
                </a:lnTo>
                <a:lnTo>
                  <a:pt x="1993" y="2855"/>
                </a:lnTo>
                <a:lnTo>
                  <a:pt x="2001" y="2857"/>
                </a:lnTo>
                <a:lnTo>
                  <a:pt x="2007" y="2860"/>
                </a:lnTo>
                <a:lnTo>
                  <a:pt x="2008" y="2861"/>
                </a:lnTo>
                <a:lnTo>
                  <a:pt x="2009" y="2863"/>
                </a:lnTo>
                <a:lnTo>
                  <a:pt x="2008" y="2864"/>
                </a:lnTo>
                <a:lnTo>
                  <a:pt x="2007" y="2865"/>
                </a:lnTo>
                <a:close/>
                <a:moveTo>
                  <a:pt x="1826" y="2753"/>
                </a:moveTo>
                <a:lnTo>
                  <a:pt x="1825" y="2750"/>
                </a:lnTo>
                <a:lnTo>
                  <a:pt x="1825" y="2747"/>
                </a:lnTo>
                <a:lnTo>
                  <a:pt x="1828" y="2745"/>
                </a:lnTo>
                <a:lnTo>
                  <a:pt x="1832" y="2742"/>
                </a:lnTo>
                <a:lnTo>
                  <a:pt x="1838" y="2740"/>
                </a:lnTo>
                <a:lnTo>
                  <a:pt x="1846" y="2739"/>
                </a:lnTo>
                <a:lnTo>
                  <a:pt x="1855" y="2738"/>
                </a:lnTo>
                <a:lnTo>
                  <a:pt x="1865" y="2738"/>
                </a:lnTo>
                <a:lnTo>
                  <a:pt x="1875" y="2738"/>
                </a:lnTo>
                <a:lnTo>
                  <a:pt x="1884" y="2739"/>
                </a:lnTo>
                <a:lnTo>
                  <a:pt x="1892" y="2740"/>
                </a:lnTo>
                <a:lnTo>
                  <a:pt x="1898" y="2742"/>
                </a:lnTo>
                <a:lnTo>
                  <a:pt x="1902" y="2745"/>
                </a:lnTo>
                <a:lnTo>
                  <a:pt x="1905" y="2747"/>
                </a:lnTo>
                <a:lnTo>
                  <a:pt x="1905" y="2750"/>
                </a:lnTo>
                <a:lnTo>
                  <a:pt x="1904" y="2753"/>
                </a:lnTo>
                <a:lnTo>
                  <a:pt x="1902" y="2757"/>
                </a:lnTo>
                <a:lnTo>
                  <a:pt x="1898" y="2760"/>
                </a:lnTo>
                <a:lnTo>
                  <a:pt x="1894" y="2762"/>
                </a:lnTo>
                <a:lnTo>
                  <a:pt x="1889" y="2764"/>
                </a:lnTo>
                <a:lnTo>
                  <a:pt x="1883" y="2766"/>
                </a:lnTo>
                <a:lnTo>
                  <a:pt x="1877" y="2769"/>
                </a:lnTo>
                <a:lnTo>
                  <a:pt x="1871" y="2770"/>
                </a:lnTo>
                <a:lnTo>
                  <a:pt x="1865" y="2770"/>
                </a:lnTo>
                <a:lnTo>
                  <a:pt x="1859" y="2770"/>
                </a:lnTo>
                <a:lnTo>
                  <a:pt x="1853" y="2769"/>
                </a:lnTo>
                <a:lnTo>
                  <a:pt x="1847" y="2766"/>
                </a:lnTo>
                <a:lnTo>
                  <a:pt x="1842" y="2764"/>
                </a:lnTo>
                <a:lnTo>
                  <a:pt x="1836" y="2762"/>
                </a:lnTo>
                <a:lnTo>
                  <a:pt x="1832" y="2760"/>
                </a:lnTo>
                <a:lnTo>
                  <a:pt x="1828" y="2757"/>
                </a:lnTo>
                <a:lnTo>
                  <a:pt x="1826" y="2753"/>
                </a:lnTo>
                <a:close/>
                <a:moveTo>
                  <a:pt x="1842" y="2988"/>
                </a:moveTo>
                <a:lnTo>
                  <a:pt x="1851" y="2991"/>
                </a:lnTo>
                <a:lnTo>
                  <a:pt x="1858" y="2996"/>
                </a:lnTo>
                <a:lnTo>
                  <a:pt x="1863" y="3000"/>
                </a:lnTo>
                <a:lnTo>
                  <a:pt x="1865" y="3004"/>
                </a:lnTo>
                <a:lnTo>
                  <a:pt x="1865" y="3005"/>
                </a:lnTo>
                <a:lnTo>
                  <a:pt x="1863" y="3006"/>
                </a:lnTo>
                <a:lnTo>
                  <a:pt x="1861" y="3007"/>
                </a:lnTo>
                <a:lnTo>
                  <a:pt x="1858" y="3008"/>
                </a:lnTo>
                <a:lnTo>
                  <a:pt x="1851" y="3009"/>
                </a:lnTo>
                <a:lnTo>
                  <a:pt x="1842" y="3010"/>
                </a:lnTo>
                <a:lnTo>
                  <a:pt x="1836" y="3009"/>
                </a:lnTo>
                <a:lnTo>
                  <a:pt x="1832" y="3009"/>
                </a:lnTo>
                <a:lnTo>
                  <a:pt x="1828" y="3007"/>
                </a:lnTo>
                <a:lnTo>
                  <a:pt x="1825" y="3005"/>
                </a:lnTo>
                <a:lnTo>
                  <a:pt x="1822" y="3002"/>
                </a:lnTo>
                <a:lnTo>
                  <a:pt x="1820" y="3000"/>
                </a:lnTo>
                <a:lnTo>
                  <a:pt x="1819" y="2997"/>
                </a:lnTo>
                <a:lnTo>
                  <a:pt x="1818" y="2994"/>
                </a:lnTo>
                <a:lnTo>
                  <a:pt x="1818" y="2991"/>
                </a:lnTo>
                <a:lnTo>
                  <a:pt x="1820" y="2988"/>
                </a:lnTo>
                <a:lnTo>
                  <a:pt x="1822" y="2987"/>
                </a:lnTo>
                <a:lnTo>
                  <a:pt x="1825" y="2986"/>
                </a:lnTo>
                <a:lnTo>
                  <a:pt x="1828" y="2985"/>
                </a:lnTo>
                <a:lnTo>
                  <a:pt x="1832" y="2985"/>
                </a:lnTo>
                <a:lnTo>
                  <a:pt x="1836" y="2986"/>
                </a:lnTo>
                <a:lnTo>
                  <a:pt x="1842" y="2988"/>
                </a:lnTo>
                <a:close/>
                <a:moveTo>
                  <a:pt x="4131" y="1746"/>
                </a:moveTo>
                <a:lnTo>
                  <a:pt x="4119" y="1746"/>
                </a:lnTo>
                <a:lnTo>
                  <a:pt x="4112" y="1743"/>
                </a:lnTo>
                <a:lnTo>
                  <a:pt x="4109" y="1742"/>
                </a:lnTo>
                <a:lnTo>
                  <a:pt x="4108" y="1740"/>
                </a:lnTo>
                <a:lnTo>
                  <a:pt x="4108" y="1738"/>
                </a:lnTo>
                <a:lnTo>
                  <a:pt x="4109" y="1737"/>
                </a:lnTo>
                <a:lnTo>
                  <a:pt x="4112" y="1735"/>
                </a:lnTo>
                <a:lnTo>
                  <a:pt x="4115" y="1734"/>
                </a:lnTo>
                <a:lnTo>
                  <a:pt x="4118" y="1733"/>
                </a:lnTo>
                <a:lnTo>
                  <a:pt x="4122" y="1732"/>
                </a:lnTo>
                <a:lnTo>
                  <a:pt x="4131" y="1733"/>
                </a:lnTo>
                <a:lnTo>
                  <a:pt x="4140" y="1735"/>
                </a:lnTo>
                <a:lnTo>
                  <a:pt x="4144" y="1737"/>
                </a:lnTo>
                <a:lnTo>
                  <a:pt x="4146" y="1739"/>
                </a:lnTo>
                <a:lnTo>
                  <a:pt x="4147" y="1740"/>
                </a:lnTo>
                <a:lnTo>
                  <a:pt x="4146" y="1742"/>
                </a:lnTo>
                <a:lnTo>
                  <a:pt x="4145" y="1743"/>
                </a:lnTo>
                <a:lnTo>
                  <a:pt x="4141" y="1744"/>
                </a:lnTo>
                <a:lnTo>
                  <a:pt x="4137" y="1744"/>
                </a:lnTo>
                <a:lnTo>
                  <a:pt x="4131" y="1746"/>
                </a:lnTo>
                <a:close/>
                <a:moveTo>
                  <a:pt x="4025" y="1718"/>
                </a:moveTo>
                <a:lnTo>
                  <a:pt x="4029" y="1717"/>
                </a:lnTo>
                <a:lnTo>
                  <a:pt x="4034" y="1717"/>
                </a:lnTo>
                <a:lnTo>
                  <a:pt x="4040" y="1717"/>
                </a:lnTo>
                <a:lnTo>
                  <a:pt x="4045" y="1718"/>
                </a:lnTo>
                <a:lnTo>
                  <a:pt x="4049" y="1720"/>
                </a:lnTo>
                <a:lnTo>
                  <a:pt x="4054" y="1722"/>
                </a:lnTo>
                <a:lnTo>
                  <a:pt x="4058" y="1725"/>
                </a:lnTo>
                <a:lnTo>
                  <a:pt x="4062" y="1728"/>
                </a:lnTo>
                <a:lnTo>
                  <a:pt x="4065" y="1732"/>
                </a:lnTo>
                <a:lnTo>
                  <a:pt x="4067" y="1735"/>
                </a:lnTo>
                <a:lnTo>
                  <a:pt x="4067" y="1737"/>
                </a:lnTo>
                <a:lnTo>
                  <a:pt x="4066" y="1738"/>
                </a:lnTo>
                <a:lnTo>
                  <a:pt x="4062" y="1738"/>
                </a:lnTo>
                <a:lnTo>
                  <a:pt x="4057" y="1738"/>
                </a:lnTo>
                <a:lnTo>
                  <a:pt x="4050" y="1737"/>
                </a:lnTo>
                <a:lnTo>
                  <a:pt x="4042" y="1735"/>
                </a:lnTo>
                <a:lnTo>
                  <a:pt x="4034" y="1732"/>
                </a:lnTo>
                <a:lnTo>
                  <a:pt x="4028" y="1730"/>
                </a:lnTo>
                <a:lnTo>
                  <a:pt x="4023" y="1728"/>
                </a:lnTo>
                <a:lnTo>
                  <a:pt x="4021" y="1726"/>
                </a:lnTo>
                <a:lnTo>
                  <a:pt x="4019" y="1724"/>
                </a:lnTo>
                <a:lnTo>
                  <a:pt x="4019" y="1722"/>
                </a:lnTo>
                <a:lnTo>
                  <a:pt x="4021" y="1720"/>
                </a:lnTo>
                <a:lnTo>
                  <a:pt x="4025" y="1718"/>
                </a:lnTo>
                <a:close/>
                <a:moveTo>
                  <a:pt x="4077" y="2526"/>
                </a:moveTo>
                <a:lnTo>
                  <a:pt x="4067" y="2515"/>
                </a:lnTo>
                <a:lnTo>
                  <a:pt x="4061" y="2507"/>
                </a:lnTo>
                <a:lnTo>
                  <a:pt x="4059" y="2503"/>
                </a:lnTo>
                <a:lnTo>
                  <a:pt x="4059" y="2500"/>
                </a:lnTo>
                <a:lnTo>
                  <a:pt x="4059" y="2498"/>
                </a:lnTo>
                <a:lnTo>
                  <a:pt x="4061" y="2496"/>
                </a:lnTo>
                <a:lnTo>
                  <a:pt x="4063" y="2494"/>
                </a:lnTo>
                <a:lnTo>
                  <a:pt x="4066" y="2494"/>
                </a:lnTo>
                <a:lnTo>
                  <a:pt x="4070" y="2494"/>
                </a:lnTo>
                <a:lnTo>
                  <a:pt x="4075" y="2494"/>
                </a:lnTo>
                <a:lnTo>
                  <a:pt x="4089" y="2497"/>
                </a:lnTo>
                <a:lnTo>
                  <a:pt x="4105" y="2503"/>
                </a:lnTo>
                <a:lnTo>
                  <a:pt x="4115" y="2507"/>
                </a:lnTo>
                <a:lnTo>
                  <a:pt x="4124" y="2511"/>
                </a:lnTo>
                <a:lnTo>
                  <a:pt x="4131" y="2515"/>
                </a:lnTo>
                <a:lnTo>
                  <a:pt x="4135" y="2519"/>
                </a:lnTo>
                <a:lnTo>
                  <a:pt x="4138" y="2523"/>
                </a:lnTo>
                <a:lnTo>
                  <a:pt x="4138" y="2526"/>
                </a:lnTo>
                <a:lnTo>
                  <a:pt x="4136" y="2529"/>
                </a:lnTo>
                <a:lnTo>
                  <a:pt x="4133" y="2533"/>
                </a:lnTo>
                <a:lnTo>
                  <a:pt x="4123" y="2539"/>
                </a:lnTo>
                <a:lnTo>
                  <a:pt x="4116" y="2542"/>
                </a:lnTo>
                <a:lnTo>
                  <a:pt x="4109" y="2544"/>
                </a:lnTo>
                <a:lnTo>
                  <a:pt x="4103" y="2545"/>
                </a:lnTo>
                <a:lnTo>
                  <a:pt x="4097" y="2543"/>
                </a:lnTo>
                <a:lnTo>
                  <a:pt x="4092" y="2540"/>
                </a:lnTo>
                <a:lnTo>
                  <a:pt x="4085" y="2534"/>
                </a:lnTo>
                <a:lnTo>
                  <a:pt x="4077" y="2526"/>
                </a:lnTo>
                <a:close/>
                <a:moveTo>
                  <a:pt x="4896" y="2169"/>
                </a:moveTo>
                <a:lnTo>
                  <a:pt x="4880" y="2155"/>
                </a:lnTo>
                <a:lnTo>
                  <a:pt x="4874" y="2149"/>
                </a:lnTo>
                <a:lnTo>
                  <a:pt x="4875" y="2148"/>
                </a:lnTo>
                <a:lnTo>
                  <a:pt x="4879" y="2149"/>
                </a:lnTo>
                <a:lnTo>
                  <a:pt x="4885" y="2150"/>
                </a:lnTo>
                <a:lnTo>
                  <a:pt x="4894" y="2153"/>
                </a:lnTo>
                <a:lnTo>
                  <a:pt x="4906" y="2157"/>
                </a:lnTo>
                <a:lnTo>
                  <a:pt x="4918" y="2159"/>
                </a:lnTo>
                <a:lnTo>
                  <a:pt x="4929" y="2161"/>
                </a:lnTo>
                <a:lnTo>
                  <a:pt x="4937" y="2162"/>
                </a:lnTo>
                <a:lnTo>
                  <a:pt x="4940" y="2162"/>
                </a:lnTo>
                <a:lnTo>
                  <a:pt x="4943" y="2163"/>
                </a:lnTo>
                <a:lnTo>
                  <a:pt x="4945" y="2165"/>
                </a:lnTo>
                <a:lnTo>
                  <a:pt x="4947" y="2167"/>
                </a:lnTo>
                <a:lnTo>
                  <a:pt x="4949" y="2169"/>
                </a:lnTo>
                <a:lnTo>
                  <a:pt x="4950" y="2172"/>
                </a:lnTo>
                <a:lnTo>
                  <a:pt x="4951" y="2175"/>
                </a:lnTo>
                <a:lnTo>
                  <a:pt x="4951" y="2179"/>
                </a:lnTo>
                <a:lnTo>
                  <a:pt x="4951" y="2183"/>
                </a:lnTo>
                <a:lnTo>
                  <a:pt x="4950" y="2186"/>
                </a:lnTo>
                <a:lnTo>
                  <a:pt x="4949" y="2189"/>
                </a:lnTo>
                <a:lnTo>
                  <a:pt x="4947" y="2191"/>
                </a:lnTo>
                <a:lnTo>
                  <a:pt x="4945" y="2192"/>
                </a:lnTo>
                <a:lnTo>
                  <a:pt x="4943" y="2193"/>
                </a:lnTo>
                <a:lnTo>
                  <a:pt x="4940" y="2193"/>
                </a:lnTo>
                <a:lnTo>
                  <a:pt x="4937" y="2193"/>
                </a:lnTo>
                <a:lnTo>
                  <a:pt x="4929" y="2191"/>
                </a:lnTo>
                <a:lnTo>
                  <a:pt x="4918" y="2186"/>
                </a:lnTo>
                <a:lnTo>
                  <a:pt x="4908" y="2179"/>
                </a:lnTo>
                <a:lnTo>
                  <a:pt x="4896" y="2169"/>
                </a:lnTo>
                <a:close/>
                <a:moveTo>
                  <a:pt x="4193" y="1761"/>
                </a:moveTo>
                <a:lnTo>
                  <a:pt x="4182" y="1761"/>
                </a:lnTo>
                <a:lnTo>
                  <a:pt x="4174" y="1759"/>
                </a:lnTo>
                <a:lnTo>
                  <a:pt x="4172" y="1758"/>
                </a:lnTo>
                <a:lnTo>
                  <a:pt x="4170" y="1757"/>
                </a:lnTo>
                <a:lnTo>
                  <a:pt x="4171" y="1755"/>
                </a:lnTo>
                <a:lnTo>
                  <a:pt x="4172" y="1753"/>
                </a:lnTo>
                <a:lnTo>
                  <a:pt x="4174" y="1751"/>
                </a:lnTo>
                <a:lnTo>
                  <a:pt x="4178" y="1750"/>
                </a:lnTo>
                <a:lnTo>
                  <a:pt x="4181" y="1749"/>
                </a:lnTo>
                <a:lnTo>
                  <a:pt x="4185" y="1749"/>
                </a:lnTo>
                <a:lnTo>
                  <a:pt x="4194" y="1749"/>
                </a:lnTo>
                <a:lnTo>
                  <a:pt x="4202" y="1752"/>
                </a:lnTo>
                <a:lnTo>
                  <a:pt x="4206" y="1754"/>
                </a:lnTo>
                <a:lnTo>
                  <a:pt x="4208" y="1755"/>
                </a:lnTo>
                <a:lnTo>
                  <a:pt x="4209" y="1757"/>
                </a:lnTo>
                <a:lnTo>
                  <a:pt x="4209" y="1758"/>
                </a:lnTo>
                <a:lnTo>
                  <a:pt x="4204" y="1760"/>
                </a:lnTo>
                <a:lnTo>
                  <a:pt x="4193" y="1761"/>
                </a:lnTo>
                <a:close/>
                <a:moveTo>
                  <a:pt x="4756" y="2050"/>
                </a:moveTo>
                <a:lnTo>
                  <a:pt x="4754" y="2047"/>
                </a:lnTo>
                <a:lnTo>
                  <a:pt x="4754" y="2044"/>
                </a:lnTo>
                <a:lnTo>
                  <a:pt x="4754" y="2041"/>
                </a:lnTo>
                <a:lnTo>
                  <a:pt x="4756" y="2039"/>
                </a:lnTo>
                <a:lnTo>
                  <a:pt x="4758" y="2037"/>
                </a:lnTo>
                <a:lnTo>
                  <a:pt x="4761" y="2036"/>
                </a:lnTo>
                <a:lnTo>
                  <a:pt x="4765" y="2035"/>
                </a:lnTo>
                <a:lnTo>
                  <a:pt x="4770" y="2034"/>
                </a:lnTo>
                <a:lnTo>
                  <a:pt x="4775" y="2035"/>
                </a:lnTo>
                <a:lnTo>
                  <a:pt x="4779" y="2036"/>
                </a:lnTo>
                <a:lnTo>
                  <a:pt x="4783" y="2037"/>
                </a:lnTo>
                <a:lnTo>
                  <a:pt x="4788" y="2039"/>
                </a:lnTo>
                <a:lnTo>
                  <a:pt x="4791" y="2041"/>
                </a:lnTo>
                <a:lnTo>
                  <a:pt x="4793" y="2044"/>
                </a:lnTo>
                <a:lnTo>
                  <a:pt x="4794" y="2047"/>
                </a:lnTo>
                <a:lnTo>
                  <a:pt x="4795" y="2050"/>
                </a:lnTo>
                <a:lnTo>
                  <a:pt x="4795" y="2053"/>
                </a:lnTo>
                <a:lnTo>
                  <a:pt x="4794" y="2056"/>
                </a:lnTo>
                <a:lnTo>
                  <a:pt x="4792" y="2059"/>
                </a:lnTo>
                <a:lnTo>
                  <a:pt x="4791" y="2062"/>
                </a:lnTo>
                <a:lnTo>
                  <a:pt x="4788" y="2064"/>
                </a:lnTo>
                <a:lnTo>
                  <a:pt x="4786" y="2065"/>
                </a:lnTo>
                <a:lnTo>
                  <a:pt x="4782" y="2066"/>
                </a:lnTo>
                <a:lnTo>
                  <a:pt x="4779" y="2067"/>
                </a:lnTo>
                <a:lnTo>
                  <a:pt x="4773" y="2065"/>
                </a:lnTo>
                <a:lnTo>
                  <a:pt x="4766" y="2062"/>
                </a:lnTo>
                <a:lnTo>
                  <a:pt x="4760" y="2056"/>
                </a:lnTo>
                <a:lnTo>
                  <a:pt x="4756" y="2050"/>
                </a:lnTo>
                <a:close/>
                <a:moveTo>
                  <a:pt x="2973" y="2359"/>
                </a:moveTo>
                <a:lnTo>
                  <a:pt x="2983" y="2357"/>
                </a:lnTo>
                <a:lnTo>
                  <a:pt x="2995" y="2356"/>
                </a:lnTo>
                <a:lnTo>
                  <a:pt x="3007" y="2357"/>
                </a:lnTo>
                <a:lnTo>
                  <a:pt x="3020" y="2359"/>
                </a:lnTo>
                <a:lnTo>
                  <a:pt x="3025" y="2360"/>
                </a:lnTo>
                <a:lnTo>
                  <a:pt x="3027" y="2362"/>
                </a:lnTo>
                <a:lnTo>
                  <a:pt x="3028" y="2363"/>
                </a:lnTo>
                <a:lnTo>
                  <a:pt x="3026" y="2364"/>
                </a:lnTo>
                <a:lnTo>
                  <a:pt x="3017" y="2366"/>
                </a:lnTo>
                <a:lnTo>
                  <a:pt x="3001" y="2367"/>
                </a:lnTo>
                <a:lnTo>
                  <a:pt x="2984" y="2366"/>
                </a:lnTo>
                <a:lnTo>
                  <a:pt x="2974" y="2365"/>
                </a:lnTo>
                <a:lnTo>
                  <a:pt x="2971" y="2364"/>
                </a:lnTo>
                <a:lnTo>
                  <a:pt x="2970" y="2362"/>
                </a:lnTo>
                <a:lnTo>
                  <a:pt x="2971" y="2361"/>
                </a:lnTo>
                <a:lnTo>
                  <a:pt x="2973" y="2359"/>
                </a:lnTo>
                <a:close/>
                <a:moveTo>
                  <a:pt x="0" y="0"/>
                </a:moveTo>
                <a:lnTo>
                  <a:pt x="5908" y="0"/>
                </a:lnTo>
                <a:lnTo>
                  <a:pt x="5948" y="20"/>
                </a:lnTo>
                <a:lnTo>
                  <a:pt x="5987" y="39"/>
                </a:lnTo>
                <a:lnTo>
                  <a:pt x="6023" y="57"/>
                </a:lnTo>
                <a:lnTo>
                  <a:pt x="6056" y="73"/>
                </a:lnTo>
                <a:lnTo>
                  <a:pt x="6083" y="89"/>
                </a:lnTo>
                <a:lnTo>
                  <a:pt x="6108" y="103"/>
                </a:lnTo>
                <a:lnTo>
                  <a:pt x="6127" y="116"/>
                </a:lnTo>
                <a:lnTo>
                  <a:pt x="6142" y="126"/>
                </a:lnTo>
                <a:lnTo>
                  <a:pt x="6150" y="131"/>
                </a:lnTo>
                <a:lnTo>
                  <a:pt x="6162" y="140"/>
                </a:lnTo>
                <a:lnTo>
                  <a:pt x="6178" y="149"/>
                </a:lnTo>
                <a:lnTo>
                  <a:pt x="6198" y="160"/>
                </a:lnTo>
                <a:lnTo>
                  <a:pt x="6220" y="172"/>
                </a:lnTo>
                <a:lnTo>
                  <a:pt x="6245" y="186"/>
                </a:lnTo>
                <a:lnTo>
                  <a:pt x="6271" y="199"/>
                </a:lnTo>
                <a:lnTo>
                  <a:pt x="6299" y="214"/>
                </a:lnTo>
                <a:lnTo>
                  <a:pt x="6344" y="236"/>
                </a:lnTo>
                <a:lnTo>
                  <a:pt x="6385" y="259"/>
                </a:lnTo>
                <a:lnTo>
                  <a:pt x="6424" y="281"/>
                </a:lnTo>
                <a:lnTo>
                  <a:pt x="6461" y="305"/>
                </a:lnTo>
                <a:lnTo>
                  <a:pt x="6498" y="329"/>
                </a:lnTo>
                <a:lnTo>
                  <a:pt x="6535" y="356"/>
                </a:lnTo>
                <a:lnTo>
                  <a:pt x="6573" y="386"/>
                </a:lnTo>
                <a:lnTo>
                  <a:pt x="6614" y="418"/>
                </a:lnTo>
                <a:lnTo>
                  <a:pt x="6632" y="432"/>
                </a:lnTo>
                <a:lnTo>
                  <a:pt x="6648" y="442"/>
                </a:lnTo>
                <a:lnTo>
                  <a:pt x="6656" y="445"/>
                </a:lnTo>
                <a:lnTo>
                  <a:pt x="6661" y="447"/>
                </a:lnTo>
                <a:lnTo>
                  <a:pt x="6666" y="449"/>
                </a:lnTo>
                <a:lnTo>
                  <a:pt x="6668" y="447"/>
                </a:lnTo>
                <a:lnTo>
                  <a:pt x="6671" y="446"/>
                </a:lnTo>
                <a:lnTo>
                  <a:pt x="6675" y="449"/>
                </a:lnTo>
                <a:lnTo>
                  <a:pt x="6681" y="451"/>
                </a:lnTo>
                <a:lnTo>
                  <a:pt x="6688" y="456"/>
                </a:lnTo>
                <a:lnTo>
                  <a:pt x="6705" y="468"/>
                </a:lnTo>
                <a:lnTo>
                  <a:pt x="6722" y="484"/>
                </a:lnTo>
                <a:lnTo>
                  <a:pt x="6739" y="502"/>
                </a:lnTo>
                <a:lnTo>
                  <a:pt x="6755" y="519"/>
                </a:lnTo>
                <a:lnTo>
                  <a:pt x="6760" y="528"/>
                </a:lnTo>
                <a:lnTo>
                  <a:pt x="6765" y="535"/>
                </a:lnTo>
                <a:lnTo>
                  <a:pt x="6767" y="541"/>
                </a:lnTo>
                <a:lnTo>
                  <a:pt x="6768" y="545"/>
                </a:lnTo>
                <a:lnTo>
                  <a:pt x="6770" y="549"/>
                </a:lnTo>
                <a:lnTo>
                  <a:pt x="6773" y="555"/>
                </a:lnTo>
                <a:lnTo>
                  <a:pt x="6778" y="561"/>
                </a:lnTo>
                <a:lnTo>
                  <a:pt x="6784" y="570"/>
                </a:lnTo>
                <a:lnTo>
                  <a:pt x="6793" y="578"/>
                </a:lnTo>
                <a:lnTo>
                  <a:pt x="6802" y="587"/>
                </a:lnTo>
                <a:lnTo>
                  <a:pt x="6812" y="595"/>
                </a:lnTo>
                <a:lnTo>
                  <a:pt x="6823" y="604"/>
                </a:lnTo>
                <a:lnTo>
                  <a:pt x="6834" y="614"/>
                </a:lnTo>
                <a:lnTo>
                  <a:pt x="6845" y="623"/>
                </a:lnTo>
                <a:lnTo>
                  <a:pt x="6854" y="632"/>
                </a:lnTo>
                <a:lnTo>
                  <a:pt x="6862" y="641"/>
                </a:lnTo>
                <a:lnTo>
                  <a:pt x="6869" y="650"/>
                </a:lnTo>
                <a:lnTo>
                  <a:pt x="6874" y="657"/>
                </a:lnTo>
                <a:lnTo>
                  <a:pt x="6877" y="663"/>
                </a:lnTo>
                <a:lnTo>
                  <a:pt x="6878" y="668"/>
                </a:lnTo>
                <a:lnTo>
                  <a:pt x="6877" y="675"/>
                </a:lnTo>
                <a:lnTo>
                  <a:pt x="6876" y="681"/>
                </a:lnTo>
                <a:lnTo>
                  <a:pt x="6875" y="687"/>
                </a:lnTo>
                <a:lnTo>
                  <a:pt x="6872" y="691"/>
                </a:lnTo>
                <a:lnTo>
                  <a:pt x="6869" y="695"/>
                </a:lnTo>
                <a:lnTo>
                  <a:pt x="6865" y="697"/>
                </a:lnTo>
                <a:lnTo>
                  <a:pt x="6861" y="698"/>
                </a:lnTo>
                <a:lnTo>
                  <a:pt x="6856" y="699"/>
                </a:lnTo>
                <a:lnTo>
                  <a:pt x="6851" y="699"/>
                </a:lnTo>
                <a:lnTo>
                  <a:pt x="6845" y="698"/>
                </a:lnTo>
                <a:lnTo>
                  <a:pt x="6837" y="695"/>
                </a:lnTo>
                <a:lnTo>
                  <a:pt x="6830" y="692"/>
                </a:lnTo>
                <a:lnTo>
                  <a:pt x="6822" y="689"/>
                </a:lnTo>
                <a:lnTo>
                  <a:pt x="6814" y="683"/>
                </a:lnTo>
                <a:lnTo>
                  <a:pt x="6806" y="677"/>
                </a:lnTo>
                <a:lnTo>
                  <a:pt x="6796" y="671"/>
                </a:lnTo>
                <a:lnTo>
                  <a:pt x="6770" y="652"/>
                </a:lnTo>
                <a:lnTo>
                  <a:pt x="6747" y="637"/>
                </a:lnTo>
                <a:lnTo>
                  <a:pt x="6727" y="627"/>
                </a:lnTo>
                <a:lnTo>
                  <a:pt x="6713" y="621"/>
                </a:lnTo>
                <a:lnTo>
                  <a:pt x="6708" y="620"/>
                </a:lnTo>
                <a:lnTo>
                  <a:pt x="6705" y="621"/>
                </a:lnTo>
                <a:lnTo>
                  <a:pt x="6704" y="621"/>
                </a:lnTo>
                <a:lnTo>
                  <a:pt x="6704" y="622"/>
                </a:lnTo>
                <a:lnTo>
                  <a:pt x="6704" y="623"/>
                </a:lnTo>
                <a:lnTo>
                  <a:pt x="6704" y="625"/>
                </a:lnTo>
                <a:lnTo>
                  <a:pt x="6707" y="629"/>
                </a:lnTo>
                <a:lnTo>
                  <a:pt x="6712" y="635"/>
                </a:lnTo>
                <a:lnTo>
                  <a:pt x="6719" y="642"/>
                </a:lnTo>
                <a:lnTo>
                  <a:pt x="6729" y="652"/>
                </a:lnTo>
                <a:lnTo>
                  <a:pt x="6749" y="667"/>
                </a:lnTo>
                <a:lnTo>
                  <a:pt x="6766" y="679"/>
                </a:lnTo>
                <a:lnTo>
                  <a:pt x="6773" y="685"/>
                </a:lnTo>
                <a:lnTo>
                  <a:pt x="6779" y="689"/>
                </a:lnTo>
                <a:lnTo>
                  <a:pt x="6784" y="691"/>
                </a:lnTo>
                <a:lnTo>
                  <a:pt x="6787" y="692"/>
                </a:lnTo>
                <a:lnTo>
                  <a:pt x="6791" y="693"/>
                </a:lnTo>
                <a:lnTo>
                  <a:pt x="6800" y="698"/>
                </a:lnTo>
                <a:lnTo>
                  <a:pt x="6811" y="705"/>
                </a:lnTo>
                <a:lnTo>
                  <a:pt x="6825" y="715"/>
                </a:lnTo>
                <a:lnTo>
                  <a:pt x="6861" y="740"/>
                </a:lnTo>
                <a:lnTo>
                  <a:pt x="6902" y="772"/>
                </a:lnTo>
                <a:lnTo>
                  <a:pt x="6943" y="803"/>
                </a:lnTo>
                <a:lnTo>
                  <a:pt x="6980" y="828"/>
                </a:lnTo>
                <a:lnTo>
                  <a:pt x="6995" y="837"/>
                </a:lnTo>
                <a:lnTo>
                  <a:pt x="7007" y="845"/>
                </a:lnTo>
                <a:lnTo>
                  <a:pt x="7015" y="850"/>
                </a:lnTo>
                <a:lnTo>
                  <a:pt x="7021" y="852"/>
                </a:lnTo>
                <a:lnTo>
                  <a:pt x="7028" y="854"/>
                </a:lnTo>
                <a:lnTo>
                  <a:pt x="7039" y="860"/>
                </a:lnTo>
                <a:lnTo>
                  <a:pt x="7052" y="869"/>
                </a:lnTo>
                <a:lnTo>
                  <a:pt x="7068" y="883"/>
                </a:lnTo>
                <a:lnTo>
                  <a:pt x="7106" y="915"/>
                </a:lnTo>
                <a:lnTo>
                  <a:pt x="7147" y="953"/>
                </a:lnTo>
                <a:lnTo>
                  <a:pt x="7187" y="992"/>
                </a:lnTo>
                <a:lnTo>
                  <a:pt x="7221" y="1028"/>
                </a:lnTo>
                <a:lnTo>
                  <a:pt x="7235" y="1044"/>
                </a:lnTo>
                <a:lnTo>
                  <a:pt x="7245" y="1057"/>
                </a:lnTo>
                <a:lnTo>
                  <a:pt x="7248" y="1062"/>
                </a:lnTo>
                <a:lnTo>
                  <a:pt x="7251" y="1067"/>
                </a:lnTo>
                <a:lnTo>
                  <a:pt x="7253" y="1071"/>
                </a:lnTo>
                <a:lnTo>
                  <a:pt x="7254" y="1073"/>
                </a:lnTo>
                <a:lnTo>
                  <a:pt x="7254" y="1080"/>
                </a:lnTo>
                <a:lnTo>
                  <a:pt x="7256" y="1086"/>
                </a:lnTo>
                <a:lnTo>
                  <a:pt x="7258" y="1093"/>
                </a:lnTo>
                <a:lnTo>
                  <a:pt x="7262" y="1099"/>
                </a:lnTo>
                <a:lnTo>
                  <a:pt x="7270" y="1112"/>
                </a:lnTo>
                <a:lnTo>
                  <a:pt x="7281" y="1126"/>
                </a:lnTo>
                <a:lnTo>
                  <a:pt x="7292" y="1137"/>
                </a:lnTo>
                <a:lnTo>
                  <a:pt x="7304" y="1146"/>
                </a:lnTo>
                <a:lnTo>
                  <a:pt x="7311" y="1150"/>
                </a:lnTo>
                <a:lnTo>
                  <a:pt x="7317" y="1152"/>
                </a:lnTo>
                <a:lnTo>
                  <a:pt x="7322" y="1154"/>
                </a:lnTo>
                <a:lnTo>
                  <a:pt x="7327" y="1155"/>
                </a:lnTo>
                <a:lnTo>
                  <a:pt x="7332" y="1154"/>
                </a:lnTo>
                <a:lnTo>
                  <a:pt x="7336" y="1153"/>
                </a:lnTo>
                <a:lnTo>
                  <a:pt x="7339" y="1151"/>
                </a:lnTo>
                <a:lnTo>
                  <a:pt x="7342" y="1149"/>
                </a:lnTo>
                <a:lnTo>
                  <a:pt x="7344" y="1146"/>
                </a:lnTo>
                <a:lnTo>
                  <a:pt x="7346" y="1142"/>
                </a:lnTo>
                <a:lnTo>
                  <a:pt x="7347" y="1138"/>
                </a:lnTo>
                <a:lnTo>
                  <a:pt x="7347" y="1133"/>
                </a:lnTo>
                <a:lnTo>
                  <a:pt x="7346" y="1128"/>
                </a:lnTo>
                <a:lnTo>
                  <a:pt x="7345" y="1122"/>
                </a:lnTo>
                <a:lnTo>
                  <a:pt x="7343" y="1115"/>
                </a:lnTo>
                <a:lnTo>
                  <a:pt x="7341" y="1109"/>
                </a:lnTo>
                <a:lnTo>
                  <a:pt x="7334" y="1095"/>
                </a:lnTo>
                <a:lnTo>
                  <a:pt x="7324" y="1079"/>
                </a:lnTo>
                <a:lnTo>
                  <a:pt x="7319" y="1071"/>
                </a:lnTo>
                <a:lnTo>
                  <a:pt x="7316" y="1065"/>
                </a:lnTo>
                <a:lnTo>
                  <a:pt x="7314" y="1060"/>
                </a:lnTo>
                <a:lnTo>
                  <a:pt x="7312" y="1055"/>
                </a:lnTo>
                <a:lnTo>
                  <a:pt x="7312" y="1052"/>
                </a:lnTo>
                <a:lnTo>
                  <a:pt x="7312" y="1049"/>
                </a:lnTo>
                <a:lnTo>
                  <a:pt x="7313" y="1046"/>
                </a:lnTo>
                <a:lnTo>
                  <a:pt x="7316" y="1045"/>
                </a:lnTo>
                <a:lnTo>
                  <a:pt x="7319" y="1044"/>
                </a:lnTo>
                <a:lnTo>
                  <a:pt x="7323" y="1044"/>
                </a:lnTo>
                <a:lnTo>
                  <a:pt x="7327" y="1044"/>
                </a:lnTo>
                <a:lnTo>
                  <a:pt x="7333" y="1046"/>
                </a:lnTo>
                <a:lnTo>
                  <a:pt x="7347" y="1051"/>
                </a:lnTo>
                <a:lnTo>
                  <a:pt x="7365" y="1060"/>
                </a:lnTo>
                <a:lnTo>
                  <a:pt x="7373" y="1065"/>
                </a:lnTo>
                <a:lnTo>
                  <a:pt x="7380" y="1071"/>
                </a:lnTo>
                <a:lnTo>
                  <a:pt x="7383" y="1075"/>
                </a:lnTo>
                <a:lnTo>
                  <a:pt x="7385" y="1081"/>
                </a:lnTo>
                <a:lnTo>
                  <a:pt x="7387" y="1086"/>
                </a:lnTo>
                <a:lnTo>
                  <a:pt x="7389" y="1091"/>
                </a:lnTo>
                <a:lnTo>
                  <a:pt x="7392" y="1104"/>
                </a:lnTo>
                <a:lnTo>
                  <a:pt x="7393" y="1122"/>
                </a:lnTo>
                <a:lnTo>
                  <a:pt x="7394" y="1142"/>
                </a:lnTo>
                <a:lnTo>
                  <a:pt x="7395" y="1168"/>
                </a:lnTo>
                <a:lnTo>
                  <a:pt x="7395" y="1190"/>
                </a:lnTo>
                <a:lnTo>
                  <a:pt x="7397" y="1212"/>
                </a:lnTo>
                <a:lnTo>
                  <a:pt x="7399" y="1232"/>
                </a:lnTo>
                <a:lnTo>
                  <a:pt x="7403" y="1251"/>
                </a:lnTo>
                <a:lnTo>
                  <a:pt x="7408" y="1269"/>
                </a:lnTo>
                <a:lnTo>
                  <a:pt x="7413" y="1287"/>
                </a:lnTo>
                <a:lnTo>
                  <a:pt x="7419" y="1303"/>
                </a:lnTo>
                <a:lnTo>
                  <a:pt x="7426" y="1319"/>
                </a:lnTo>
                <a:lnTo>
                  <a:pt x="7432" y="1330"/>
                </a:lnTo>
                <a:lnTo>
                  <a:pt x="7436" y="1341"/>
                </a:lnTo>
                <a:lnTo>
                  <a:pt x="7440" y="1351"/>
                </a:lnTo>
                <a:lnTo>
                  <a:pt x="7444" y="1363"/>
                </a:lnTo>
                <a:lnTo>
                  <a:pt x="7451" y="1386"/>
                </a:lnTo>
                <a:lnTo>
                  <a:pt x="7456" y="1409"/>
                </a:lnTo>
                <a:lnTo>
                  <a:pt x="7459" y="1430"/>
                </a:lnTo>
                <a:lnTo>
                  <a:pt x="7460" y="1452"/>
                </a:lnTo>
                <a:lnTo>
                  <a:pt x="7459" y="1472"/>
                </a:lnTo>
                <a:lnTo>
                  <a:pt x="7458" y="1489"/>
                </a:lnTo>
                <a:lnTo>
                  <a:pt x="7456" y="1497"/>
                </a:lnTo>
                <a:lnTo>
                  <a:pt x="7454" y="1504"/>
                </a:lnTo>
                <a:lnTo>
                  <a:pt x="7452" y="1512"/>
                </a:lnTo>
                <a:lnTo>
                  <a:pt x="7449" y="1518"/>
                </a:lnTo>
                <a:lnTo>
                  <a:pt x="7447" y="1523"/>
                </a:lnTo>
                <a:lnTo>
                  <a:pt x="7443" y="1527"/>
                </a:lnTo>
                <a:lnTo>
                  <a:pt x="7439" y="1531"/>
                </a:lnTo>
                <a:lnTo>
                  <a:pt x="7435" y="1533"/>
                </a:lnTo>
                <a:lnTo>
                  <a:pt x="7431" y="1535"/>
                </a:lnTo>
                <a:lnTo>
                  <a:pt x="7427" y="1536"/>
                </a:lnTo>
                <a:lnTo>
                  <a:pt x="7422" y="1535"/>
                </a:lnTo>
                <a:lnTo>
                  <a:pt x="7418" y="1534"/>
                </a:lnTo>
                <a:lnTo>
                  <a:pt x="7412" y="1531"/>
                </a:lnTo>
                <a:lnTo>
                  <a:pt x="7407" y="1527"/>
                </a:lnTo>
                <a:lnTo>
                  <a:pt x="7402" y="1522"/>
                </a:lnTo>
                <a:lnTo>
                  <a:pt x="7395" y="1515"/>
                </a:lnTo>
                <a:lnTo>
                  <a:pt x="7390" y="1510"/>
                </a:lnTo>
                <a:lnTo>
                  <a:pt x="7385" y="1505"/>
                </a:lnTo>
                <a:lnTo>
                  <a:pt x="7379" y="1501"/>
                </a:lnTo>
                <a:lnTo>
                  <a:pt x="7373" y="1498"/>
                </a:lnTo>
                <a:lnTo>
                  <a:pt x="7366" y="1495"/>
                </a:lnTo>
                <a:lnTo>
                  <a:pt x="7359" y="1493"/>
                </a:lnTo>
                <a:lnTo>
                  <a:pt x="7352" y="1491"/>
                </a:lnTo>
                <a:lnTo>
                  <a:pt x="7345" y="1491"/>
                </a:lnTo>
                <a:lnTo>
                  <a:pt x="7339" y="1490"/>
                </a:lnTo>
                <a:lnTo>
                  <a:pt x="7333" y="1489"/>
                </a:lnTo>
                <a:lnTo>
                  <a:pt x="7327" y="1486"/>
                </a:lnTo>
                <a:lnTo>
                  <a:pt x="7322" y="1483"/>
                </a:lnTo>
                <a:lnTo>
                  <a:pt x="7317" y="1479"/>
                </a:lnTo>
                <a:lnTo>
                  <a:pt x="7312" y="1474"/>
                </a:lnTo>
                <a:lnTo>
                  <a:pt x="7309" y="1468"/>
                </a:lnTo>
                <a:lnTo>
                  <a:pt x="7305" y="1462"/>
                </a:lnTo>
                <a:lnTo>
                  <a:pt x="7299" y="1446"/>
                </a:lnTo>
                <a:lnTo>
                  <a:pt x="7292" y="1429"/>
                </a:lnTo>
                <a:lnTo>
                  <a:pt x="7284" y="1414"/>
                </a:lnTo>
                <a:lnTo>
                  <a:pt x="7276" y="1399"/>
                </a:lnTo>
                <a:lnTo>
                  <a:pt x="7267" y="1385"/>
                </a:lnTo>
                <a:lnTo>
                  <a:pt x="7257" y="1371"/>
                </a:lnTo>
                <a:lnTo>
                  <a:pt x="7247" y="1359"/>
                </a:lnTo>
                <a:lnTo>
                  <a:pt x="7236" y="1346"/>
                </a:lnTo>
                <a:lnTo>
                  <a:pt x="7224" y="1334"/>
                </a:lnTo>
                <a:lnTo>
                  <a:pt x="7210" y="1322"/>
                </a:lnTo>
                <a:lnTo>
                  <a:pt x="7196" y="1310"/>
                </a:lnTo>
                <a:lnTo>
                  <a:pt x="7181" y="1300"/>
                </a:lnTo>
                <a:lnTo>
                  <a:pt x="7165" y="1289"/>
                </a:lnTo>
                <a:lnTo>
                  <a:pt x="7148" y="1279"/>
                </a:lnTo>
                <a:lnTo>
                  <a:pt x="7130" y="1267"/>
                </a:lnTo>
                <a:lnTo>
                  <a:pt x="7110" y="1257"/>
                </a:lnTo>
                <a:lnTo>
                  <a:pt x="7086" y="1245"/>
                </a:lnTo>
                <a:lnTo>
                  <a:pt x="7061" y="1231"/>
                </a:lnTo>
                <a:lnTo>
                  <a:pt x="7036" y="1218"/>
                </a:lnTo>
                <a:lnTo>
                  <a:pt x="7012" y="1204"/>
                </a:lnTo>
                <a:lnTo>
                  <a:pt x="6989" y="1190"/>
                </a:lnTo>
                <a:lnTo>
                  <a:pt x="6967" y="1178"/>
                </a:lnTo>
                <a:lnTo>
                  <a:pt x="6949" y="1167"/>
                </a:lnTo>
                <a:lnTo>
                  <a:pt x="6934" y="1158"/>
                </a:lnTo>
                <a:lnTo>
                  <a:pt x="6913" y="1144"/>
                </a:lnTo>
                <a:lnTo>
                  <a:pt x="6893" y="1132"/>
                </a:lnTo>
                <a:lnTo>
                  <a:pt x="6872" y="1120"/>
                </a:lnTo>
                <a:lnTo>
                  <a:pt x="6852" y="1109"/>
                </a:lnTo>
                <a:lnTo>
                  <a:pt x="6831" y="1098"/>
                </a:lnTo>
                <a:lnTo>
                  <a:pt x="6811" y="1089"/>
                </a:lnTo>
                <a:lnTo>
                  <a:pt x="6791" y="1080"/>
                </a:lnTo>
                <a:lnTo>
                  <a:pt x="6773" y="1072"/>
                </a:lnTo>
                <a:lnTo>
                  <a:pt x="6755" y="1065"/>
                </a:lnTo>
                <a:lnTo>
                  <a:pt x="6738" y="1060"/>
                </a:lnTo>
                <a:lnTo>
                  <a:pt x="6723" y="1055"/>
                </a:lnTo>
                <a:lnTo>
                  <a:pt x="6709" y="1052"/>
                </a:lnTo>
                <a:lnTo>
                  <a:pt x="6696" y="1050"/>
                </a:lnTo>
                <a:lnTo>
                  <a:pt x="6686" y="1050"/>
                </a:lnTo>
                <a:lnTo>
                  <a:pt x="6678" y="1051"/>
                </a:lnTo>
                <a:lnTo>
                  <a:pt x="6672" y="1053"/>
                </a:lnTo>
                <a:lnTo>
                  <a:pt x="6670" y="1054"/>
                </a:lnTo>
                <a:lnTo>
                  <a:pt x="6670" y="1056"/>
                </a:lnTo>
                <a:lnTo>
                  <a:pt x="6670" y="1058"/>
                </a:lnTo>
                <a:lnTo>
                  <a:pt x="6671" y="1060"/>
                </a:lnTo>
                <a:lnTo>
                  <a:pt x="6675" y="1066"/>
                </a:lnTo>
                <a:lnTo>
                  <a:pt x="6681" y="1072"/>
                </a:lnTo>
                <a:lnTo>
                  <a:pt x="6689" y="1081"/>
                </a:lnTo>
                <a:lnTo>
                  <a:pt x="6700" y="1089"/>
                </a:lnTo>
                <a:lnTo>
                  <a:pt x="6712" y="1098"/>
                </a:lnTo>
                <a:lnTo>
                  <a:pt x="6725" y="1107"/>
                </a:lnTo>
                <a:lnTo>
                  <a:pt x="6754" y="1128"/>
                </a:lnTo>
                <a:lnTo>
                  <a:pt x="6783" y="1149"/>
                </a:lnTo>
                <a:lnTo>
                  <a:pt x="6811" y="1171"/>
                </a:lnTo>
                <a:lnTo>
                  <a:pt x="6831" y="1187"/>
                </a:lnTo>
                <a:lnTo>
                  <a:pt x="6844" y="1199"/>
                </a:lnTo>
                <a:lnTo>
                  <a:pt x="6853" y="1207"/>
                </a:lnTo>
                <a:lnTo>
                  <a:pt x="6857" y="1211"/>
                </a:lnTo>
                <a:lnTo>
                  <a:pt x="6857" y="1213"/>
                </a:lnTo>
                <a:lnTo>
                  <a:pt x="6843" y="1206"/>
                </a:lnTo>
                <a:lnTo>
                  <a:pt x="6808" y="1186"/>
                </a:lnTo>
                <a:lnTo>
                  <a:pt x="6779" y="1169"/>
                </a:lnTo>
                <a:lnTo>
                  <a:pt x="6750" y="1150"/>
                </a:lnTo>
                <a:lnTo>
                  <a:pt x="6720" y="1131"/>
                </a:lnTo>
                <a:lnTo>
                  <a:pt x="6696" y="1113"/>
                </a:lnTo>
                <a:lnTo>
                  <a:pt x="6673" y="1097"/>
                </a:lnTo>
                <a:lnTo>
                  <a:pt x="6647" y="1080"/>
                </a:lnTo>
                <a:lnTo>
                  <a:pt x="6620" y="1062"/>
                </a:lnTo>
                <a:lnTo>
                  <a:pt x="6589" y="1044"/>
                </a:lnTo>
                <a:lnTo>
                  <a:pt x="6556" y="1025"/>
                </a:lnTo>
                <a:lnTo>
                  <a:pt x="6522" y="1007"/>
                </a:lnTo>
                <a:lnTo>
                  <a:pt x="6486" y="987"/>
                </a:lnTo>
                <a:lnTo>
                  <a:pt x="6447" y="968"/>
                </a:lnTo>
                <a:lnTo>
                  <a:pt x="6414" y="951"/>
                </a:lnTo>
                <a:lnTo>
                  <a:pt x="6384" y="936"/>
                </a:lnTo>
                <a:lnTo>
                  <a:pt x="6358" y="923"/>
                </a:lnTo>
                <a:lnTo>
                  <a:pt x="6341" y="913"/>
                </a:lnTo>
                <a:lnTo>
                  <a:pt x="6320" y="903"/>
                </a:lnTo>
                <a:lnTo>
                  <a:pt x="6301" y="894"/>
                </a:lnTo>
                <a:lnTo>
                  <a:pt x="6283" y="887"/>
                </a:lnTo>
                <a:lnTo>
                  <a:pt x="6267" y="881"/>
                </a:lnTo>
                <a:lnTo>
                  <a:pt x="6254" y="877"/>
                </a:lnTo>
                <a:lnTo>
                  <a:pt x="6245" y="876"/>
                </a:lnTo>
                <a:lnTo>
                  <a:pt x="6241" y="877"/>
                </a:lnTo>
                <a:lnTo>
                  <a:pt x="6238" y="878"/>
                </a:lnTo>
                <a:lnTo>
                  <a:pt x="6237" y="881"/>
                </a:lnTo>
                <a:lnTo>
                  <a:pt x="6236" y="883"/>
                </a:lnTo>
                <a:lnTo>
                  <a:pt x="6237" y="886"/>
                </a:lnTo>
                <a:lnTo>
                  <a:pt x="6240" y="889"/>
                </a:lnTo>
                <a:lnTo>
                  <a:pt x="6245" y="894"/>
                </a:lnTo>
                <a:lnTo>
                  <a:pt x="6251" y="899"/>
                </a:lnTo>
                <a:lnTo>
                  <a:pt x="6271" y="913"/>
                </a:lnTo>
                <a:lnTo>
                  <a:pt x="6300" y="931"/>
                </a:lnTo>
                <a:lnTo>
                  <a:pt x="6339" y="954"/>
                </a:lnTo>
                <a:lnTo>
                  <a:pt x="6388" y="981"/>
                </a:lnTo>
                <a:lnTo>
                  <a:pt x="6447" y="1015"/>
                </a:lnTo>
                <a:lnTo>
                  <a:pt x="6518" y="1053"/>
                </a:lnTo>
                <a:lnTo>
                  <a:pt x="6542" y="1067"/>
                </a:lnTo>
                <a:lnTo>
                  <a:pt x="6574" y="1086"/>
                </a:lnTo>
                <a:lnTo>
                  <a:pt x="6612" y="1108"/>
                </a:lnTo>
                <a:lnTo>
                  <a:pt x="6657" y="1136"/>
                </a:lnTo>
                <a:lnTo>
                  <a:pt x="6709" y="1169"/>
                </a:lnTo>
                <a:lnTo>
                  <a:pt x="6768" y="1207"/>
                </a:lnTo>
                <a:lnTo>
                  <a:pt x="6834" y="1249"/>
                </a:lnTo>
                <a:lnTo>
                  <a:pt x="6908" y="1297"/>
                </a:lnTo>
                <a:lnTo>
                  <a:pt x="6914" y="1301"/>
                </a:lnTo>
                <a:lnTo>
                  <a:pt x="6918" y="1306"/>
                </a:lnTo>
                <a:lnTo>
                  <a:pt x="6920" y="1309"/>
                </a:lnTo>
                <a:lnTo>
                  <a:pt x="6921" y="1312"/>
                </a:lnTo>
                <a:lnTo>
                  <a:pt x="6921" y="1317"/>
                </a:lnTo>
                <a:lnTo>
                  <a:pt x="6921" y="1321"/>
                </a:lnTo>
                <a:lnTo>
                  <a:pt x="6920" y="1330"/>
                </a:lnTo>
                <a:lnTo>
                  <a:pt x="6917" y="1342"/>
                </a:lnTo>
                <a:lnTo>
                  <a:pt x="6911" y="1358"/>
                </a:lnTo>
                <a:lnTo>
                  <a:pt x="6904" y="1377"/>
                </a:lnTo>
                <a:lnTo>
                  <a:pt x="6894" y="1404"/>
                </a:lnTo>
                <a:lnTo>
                  <a:pt x="6885" y="1428"/>
                </a:lnTo>
                <a:lnTo>
                  <a:pt x="6880" y="1448"/>
                </a:lnTo>
                <a:lnTo>
                  <a:pt x="6878" y="1460"/>
                </a:lnTo>
                <a:lnTo>
                  <a:pt x="6879" y="1464"/>
                </a:lnTo>
                <a:lnTo>
                  <a:pt x="6884" y="1469"/>
                </a:lnTo>
                <a:lnTo>
                  <a:pt x="6892" y="1476"/>
                </a:lnTo>
                <a:lnTo>
                  <a:pt x="6901" y="1482"/>
                </a:lnTo>
                <a:lnTo>
                  <a:pt x="6913" y="1490"/>
                </a:lnTo>
                <a:lnTo>
                  <a:pt x="6926" y="1497"/>
                </a:lnTo>
                <a:lnTo>
                  <a:pt x="6941" y="1505"/>
                </a:lnTo>
                <a:lnTo>
                  <a:pt x="6956" y="1514"/>
                </a:lnTo>
                <a:lnTo>
                  <a:pt x="6973" y="1523"/>
                </a:lnTo>
                <a:lnTo>
                  <a:pt x="6994" y="1535"/>
                </a:lnTo>
                <a:lnTo>
                  <a:pt x="7016" y="1550"/>
                </a:lnTo>
                <a:lnTo>
                  <a:pt x="7039" y="1567"/>
                </a:lnTo>
                <a:lnTo>
                  <a:pt x="7062" y="1585"/>
                </a:lnTo>
                <a:lnTo>
                  <a:pt x="7086" y="1605"/>
                </a:lnTo>
                <a:lnTo>
                  <a:pt x="7108" y="1624"/>
                </a:lnTo>
                <a:lnTo>
                  <a:pt x="7129" y="1644"/>
                </a:lnTo>
                <a:lnTo>
                  <a:pt x="7156" y="1672"/>
                </a:lnTo>
                <a:lnTo>
                  <a:pt x="7178" y="1694"/>
                </a:lnTo>
                <a:lnTo>
                  <a:pt x="7194" y="1714"/>
                </a:lnTo>
                <a:lnTo>
                  <a:pt x="7206" y="1731"/>
                </a:lnTo>
                <a:lnTo>
                  <a:pt x="7211" y="1739"/>
                </a:lnTo>
                <a:lnTo>
                  <a:pt x="7215" y="1747"/>
                </a:lnTo>
                <a:lnTo>
                  <a:pt x="7218" y="1755"/>
                </a:lnTo>
                <a:lnTo>
                  <a:pt x="7220" y="1762"/>
                </a:lnTo>
                <a:lnTo>
                  <a:pt x="7222" y="1769"/>
                </a:lnTo>
                <a:lnTo>
                  <a:pt x="7223" y="1777"/>
                </a:lnTo>
                <a:lnTo>
                  <a:pt x="7223" y="1786"/>
                </a:lnTo>
                <a:lnTo>
                  <a:pt x="7224" y="1795"/>
                </a:lnTo>
                <a:lnTo>
                  <a:pt x="7224" y="1821"/>
                </a:lnTo>
                <a:lnTo>
                  <a:pt x="7225" y="1847"/>
                </a:lnTo>
                <a:lnTo>
                  <a:pt x="7226" y="1871"/>
                </a:lnTo>
                <a:lnTo>
                  <a:pt x="7229" y="1891"/>
                </a:lnTo>
                <a:lnTo>
                  <a:pt x="7232" y="1912"/>
                </a:lnTo>
                <a:lnTo>
                  <a:pt x="7236" y="1929"/>
                </a:lnTo>
                <a:lnTo>
                  <a:pt x="7240" y="1945"/>
                </a:lnTo>
                <a:lnTo>
                  <a:pt x="7245" y="1959"/>
                </a:lnTo>
                <a:lnTo>
                  <a:pt x="7249" y="1971"/>
                </a:lnTo>
                <a:lnTo>
                  <a:pt x="7251" y="1983"/>
                </a:lnTo>
                <a:lnTo>
                  <a:pt x="7251" y="1988"/>
                </a:lnTo>
                <a:lnTo>
                  <a:pt x="7251" y="1992"/>
                </a:lnTo>
                <a:lnTo>
                  <a:pt x="7250" y="1995"/>
                </a:lnTo>
                <a:lnTo>
                  <a:pt x="7248" y="1998"/>
                </a:lnTo>
                <a:lnTo>
                  <a:pt x="7246" y="2000"/>
                </a:lnTo>
                <a:lnTo>
                  <a:pt x="7246" y="2003"/>
                </a:lnTo>
                <a:lnTo>
                  <a:pt x="7246" y="2007"/>
                </a:lnTo>
                <a:lnTo>
                  <a:pt x="7247" y="2012"/>
                </a:lnTo>
                <a:lnTo>
                  <a:pt x="7249" y="2017"/>
                </a:lnTo>
                <a:lnTo>
                  <a:pt x="7252" y="2023"/>
                </a:lnTo>
                <a:lnTo>
                  <a:pt x="7256" y="2028"/>
                </a:lnTo>
                <a:lnTo>
                  <a:pt x="7261" y="2033"/>
                </a:lnTo>
                <a:lnTo>
                  <a:pt x="7266" y="2040"/>
                </a:lnTo>
                <a:lnTo>
                  <a:pt x="7269" y="2046"/>
                </a:lnTo>
                <a:lnTo>
                  <a:pt x="7272" y="2053"/>
                </a:lnTo>
                <a:lnTo>
                  <a:pt x="7274" y="2061"/>
                </a:lnTo>
                <a:lnTo>
                  <a:pt x="7274" y="2069"/>
                </a:lnTo>
                <a:lnTo>
                  <a:pt x="7273" y="2077"/>
                </a:lnTo>
                <a:lnTo>
                  <a:pt x="7272" y="2085"/>
                </a:lnTo>
                <a:lnTo>
                  <a:pt x="7269" y="2094"/>
                </a:lnTo>
                <a:lnTo>
                  <a:pt x="7265" y="2104"/>
                </a:lnTo>
                <a:lnTo>
                  <a:pt x="7261" y="2111"/>
                </a:lnTo>
                <a:lnTo>
                  <a:pt x="7256" y="2117"/>
                </a:lnTo>
                <a:lnTo>
                  <a:pt x="7251" y="2120"/>
                </a:lnTo>
                <a:lnTo>
                  <a:pt x="7247" y="2123"/>
                </a:lnTo>
                <a:lnTo>
                  <a:pt x="7242" y="2123"/>
                </a:lnTo>
                <a:lnTo>
                  <a:pt x="7238" y="2122"/>
                </a:lnTo>
                <a:lnTo>
                  <a:pt x="7234" y="2119"/>
                </a:lnTo>
                <a:lnTo>
                  <a:pt x="7230" y="2115"/>
                </a:lnTo>
                <a:lnTo>
                  <a:pt x="7226" y="2110"/>
                </a:lnTo>
                <a:lnTo>
                  <a:pt x="7223" y="2103"/>
                </a:lnTo>
                <a:lnTo>
                  <a:pt x="7220" y="2094"/>
                </a:lnTo>
                <a:lnTo>
                  <a:pt x="7217" y="2085"/>
                </a:lnTo>
                <a:lnTo>
                  <a:pt x="7215" y="2074"/>
                </a:lnTo>
                <a:lnTo>
                  <a:pt x="7214" y="2062"/>
                </a:lnTo>
                <a:lnTo>
                  <a:pt x="7212" y="2048"/>
                </a:lnTo>
                <a:lnTo>
                  <a:pt x="7212" y="2034"/>
                </a:lnTo>
                <a:lnTo>
                  <a:pt x="7210" y="2021"/>
                </a:lnTo>
                <a:lnTo>
                  <a:pt x="7208" y="2006"/>
                </a:lnTo>
                <a:lnTo>
                  <a:pt x="7206" y="1993"/>
                </a:lnTo>
                <a:lnTo>
                  <a:pt x="7203" y="1980"/>
                </a:lnTo>
                <a:lnTo>
                  <a:pt x="7199" y="1968"/>
                </a:lnTo>
                <a:lnTo>
                  <a:pt x="7195" y="1958"/>
                </a:lnTo>
                <a:lnTo>
                  <a:pt x="7191" y="1948"/>
                </a:lnTo>
                <a:lnTo>
                  <a:pt x="7186" y="1938"/>
                </a:lnTo>
                <a:lnTo>
                  <a:pt x="7182" y="1930"/>
                </a:lnTo>
                <a:lnTo>
                  <a:pt x="7177" y="1924"/>
                </a:lnTo>
                <a:lnTo>
                  <a:pt x="7171" y="1919"/>
                </a:lnTo>
                <a:lnTo>
                  <a:pt x="7165" y="1915"/>
                </a:lnTo>
                <a:lnTo>
                  <a:pt x="7160" y="1913"/>
                </a:lnTo>
                <a:lnTo>
                  <a:pt x="7154" y="1913"/>
                </a:lnTo>
                <a:lnTo>
                  <a:pt x="7149" y="1914"/>
                </a:lnTo>
                <a:lnTo>
                  <a:pt x="7144" y="1915"/>
                </a:lnTo>
                <a:lnTo>
                  <a:pt x="7139" y="1914"/>
                </a:lnTo>
                <a:lnTo>
                  <a:pt x="7135" y="1913"/>
                </a:lnTo>
                <a:lnTo>
                  <a:pt x="7130" y="1910"/>
                </a:lnTo>
                <a:lnTo>
                  <a:pt x="7126" y="1905"/>
                </a:lnTo>
                <a:lnTo>
                  <a:pt x="7122" y="1899"/>
                </a:lnTo>
                <a:lnTo>
                  <a:pt x="7117" y="1893"/>
                </a:lnTo>
                <a:lnTo>
                  <a:pt x="7114" y="1886"/>
                </a:lnTo>
                <a:lnTo>
                  <a:pt x="7110" y="1877"/>
                </a:lnTo>
                <a:lnTo>
                  <a:pt x="7105" y="1867"/>
                </a:lnTo>
                <a:lnTo>
                  <a:pt x="7099" y="1857"/>
                </a:lnTo>
                <a:lnTo>
                  <a:pt x="7093" y="1848"/>
                </a:lnTo>
                <a:lnTo>
                  <a:pt x="7085" y="1839"/>
                </a:lnTo>
                <a:lnTo>
                  <a:pt x="7076" y="1829"/>
                </a:lnTo>
                <a:lnTo>
                  <a:pt x="7066" y="1819"/>
                </a:lnTo>
                <a:lnTo>
                  <a:pt x="7055" y="1810"/>
                </a:lnTo>
                <a:lnTo>
                  <a:pt x="7043" y="1801"/>
                </a:lnTo>
                <a:lnTo>
                  <a:pt x="7031" y="1791"/>
                </a:lnTo>
                <a:lnTo>
                  <a:pt x="7016" y="1781"/>
                </a:lnTo>
                <a:lnTo>
                  <a:pt x="7000" y="1771"/>
                </a:lnTo>
                <a:lnTo>
                  <a:pt x="6965" y="1751"/>
                </a:lnTo>
                <a:lnTo>
                  <a:pt x="6925" y="1728"/>
                </a:lnTo>
                <a:lnTo>
                  <a:pt x="6903" y="1717"/>
                </a:lnTo>
                <a:lnTo>
                  <a:pt x="6879" y="1702"/>
                </a:lnTo>
                <a:lnTo>
                  <a:pt x="6855" y="1687"/>
                </a:lnTo>
                <a:lnTo>
                  <a:pt x="6830" y="1670"/>
                </a:lnTo>
                <a:lnTo>
                  <a:pt x="6806" y="1652"/>
                </a:lnTo>
                <a:lnTo>
                  <a:pt x="6782" y="1636"/>
                </a:lnTo>
                <a:lnTo>
                  <a:pt x="6762" y="1618"/>
                </a:lnTo>
                <a:lnTo>
                  <a:pt x="6743" y="1603"/>
                </a:lnTo>
                <a:lnTo>
                  <a:pt x="6725" y="1586"/>
                </a:lnTo>
                <a:lnTo>
                  <a:pt x="6706" y="1570"/>
                </a:lnTo>
                <a:lnTo>
                  <a:pt x="6685" y="1555"/>
                </a:lnTo>
                <a:lnTo>
                  <a:pt x="6666" y="1539"/>
                </a:lnTo>
                <a:lnTo>
                  <a:pt x="6646" y="1526"/>
                </a:lnTo>
                <a:lnTo>
                  <a:pt x="6628" y="1514"/>
                </a:lnTo>
                <a:lnTo>
                  <a:pt x="6610" y="1502"/>
                </a:lnTo>
                <a:lnTo>
                  <a:pt x="6591" y="1492"/>
                </a:lnTo>
                <a:lnTo>
                  <a:pt x="6575" y="1483"/>
                </a:lnTo>
                <a:lnTo>
                  <a:pt x="6560" y="1476"/>
                </a:lnTo>
                <a:lnTo>
                  <a:pt x="6546" y="1471"/>
                </a:lnTo>
                <a:lnTo>
                  <a:pt x="6534" y="1466"/>
                </a:lnTo>
                <a:lnTo>
                  <a:pt x="6524" y="1464"/>
                </a:lnTo>
                <a:lnTo>
                  <a:pt x="6516" y="1465"/>
                </a:lnTo>
                <a:lnTo>
                  <a:pt x="6513" y="1465"/>
                </a:lnTo>
                <a:lnTo>
                  <a:pt x="6509" y="1467"/>
                </a:lnTo>
                <a:lnTo>
                  <a:pt x="6507" y="1469"/>
                </a:lnTo>
                <a:lnTo>
                  <a:pt x="6506" y="1472"/>
                </a:lnTo>
                <a:lnTo>
                  <a:pt x="6504" y="1478"/>
                </a:lnTo>
                <a:lnTo>
                  <a:pt x="6501" y="1481"/>
                </a:lnTo>
                <a:lnTo>
                  <a:pt x="6498" y="1484"/>
                </a:lnTo>
                <a:lnTo>
                  <a:pt x="6495" y="1484"/>
                </a:lnTo>
                <a:lnTo>
                  <a:pt x="6491" y="1483"/>
                </a:lnTo>
                <a:lnTo>
                  <a:pt x="6486" y="1480"/>
                </a:lnTo>
                <a:lnTo>
                  <a:pt x="6480" y="1476"/>
                </a:lnTo>
                <a:lnTo>
                  <a:pt x="6473" y="1469"/>
                </a:lnTo>
                <a:lnTo>
                  <a:pt x="6460" y="1460"/>
                </a:lnTo>
                <a:lnTo>
                  <a:pt x="6444" y="1450"/>
                </a:lnTo>
                <a:lnTo>
                  <a:pt x="6428" y="1442"/>
                </a:lnTo>
                <a:lnTo>
                  <a:pt x="6412" y="1436"/>
                </a:lnTo>
                <a:lnTo>
                  <a:pt x="6401" y="1433"/>
                </a:lnTo>
                <a:lnTo>
                  <a:pt x="6393" y="1430"/>
                </a:lnTo>
                <a:lnTo>
                  <a:pt x="6390" y="1430"/>
                </a:lnTo>
                <a:lnTo>
                  <a:pt x="6387" y="1430"/>
                </a:lnTo>
                <a:lnTo>
                  <a:pt x="6386" y="1432"/>
                </a:lnTo>
                <a:lnTo>
                  <a:pt x="6385" y="1433"/>
                </a:lnTo>
                <a:lnTo>
                  <a:pt x="6384" y="1437"/>
                </a:lnTo>
                <a:lnTo>
                  <a:pt x="6386" y="1444"/>
                </a:lnTo>
                <a:lnTo>
                  <a:pt x="6389" y="1453"/>
                </a:lnTo>
                <a:lnTo>
                  <a:pt x="6395" y="1466"/>
                </a:lnTo>
                <a:lnTo>
                  <a:pt x="6399" y="1475"/>
                </a:lnTo>
                <a:lnTo>
                  <a:pt x="6405" y="1483"/>
                </a:lnTo>
                <a:lnTo>
                  <a:pt x="6412" y="1492"/>
                </a:lnTo>
                <a:lnTo>
                  <a:pt x="6420" y="1500"/>
                </a:lnTo>
                <a:lnTo>
                  <a:pt x="6429" y="1510"/>
                </a:lnTo>
                <a:lnTo>
                  <a:pt x="6438" y="1519"/>
                </a:lnTo>
                <a:lnTo>
                  <a:pt x="6448" y="1527"/>
                </a:lnTo>
                <a:lnTo>
                  <a:pt x="6458" y="1535"/>
                </a:lnTo>
                <a:lnTo>
                  <a:pt x="6469" y="1542"/>
                </a:lnTo>
                <a:lnTo>
                  <a:pt x="6480" y="1550"/>
                </a:lnTo>
                <a:lnTo>
                  <a:pt x="6490" y="1556"/>
                </a:lnTo>
                <a:lnTo>
                  <a:pt x="6501" y="1561"/>
                </a:lnTo>
                <a:lnTo>
                  <a:pt x="6510" y="1565"/>
                </a:lnTo>
                <a:lnTo>
                  <a:pt x="6521" y="1568"/>
                </a:lnTo>
                <a:lnTo>
                  <a:pt x="6529" y="1570"/>
                </a:lnTo>
                <a:lnTo>
                  <a:pt x="6537" y="1571"/>
                </a:lnTo>
                <a:lnTo>
                  <a:pt x="6542" y="1571"/>
                </a:lnTo>
                <a:lnTo>
                  <a:pt x="6549" y="1574"/>
                </a:lnTo>
                <a:lnTo>
                  <a:pt x="6557" y="1577"/>
                </a:lnTo>
                <a:lnTo>
                  <a:pt x="6566" y="1582"/>
                </a:lnTo>
                <a:lnTo>
                  <a:pt x="6575" y="1589"/>
                </a:lnTo>
                <a:lnTo>
                  <a:pt x="6584" y="1595"/>
                </a:lnTo>
                <a:lnTo>
                  <a:pt x="6593" y="1603"/>
                </a:lnTo>
                <a:lnTo>
                  <a:pt x="6602" y="1611"/>
                </a:lnTo>
                <a:lnTo>
                  <a:pt x="6611" y="1618"/>
                </a:lnTo>
                <a:lnTo>
                  <a:pt x="6618" y="1626"/>
                </a:lnTo>
                <a:lnTo>
                  <a:pt x="6623" y="1633"/>
                </a:lnTo>
                <a:lnTo>
                  <a:pt x="6627" y="1639"/>
                </a:lnTo>
                <a:lnTo>
                  <a:pt x="6630" y="1644"/>
                </a:lnTo>
                <a:lnTo>
                  <a:pt x="6631" y="1647"/>
                </a:lnTo>
                <a:lnTo>
                  <a:pt x="6630" y="1649"/>
                </a:lnTo>
                <a:lnTo>
                  <a:pt x="6630" y="1650"/>
                </a:lnTo>
                <a:lnTo>
                  <a:pt x="6629" y="1650"/>
                </a:lnTo>
                <a:lnTo>
                  <a:pt x="6627" y="1650"/>
                </a:lnTo>
                <a:lnTo>
                  <a:pt x="6623" y="1651"/>
                </a:lnTo>
                <a:lnTo>
                  <a:pt x="6616" y="1654"/>
                </a:lnTo>
                <a:lnTo>
                  <a:pt x="6608" y="1658"/>
                </a:lnTo>
                <a:lnTo>
                  <a:pt x="6598" y="1663"/>
                </a:lnTo>
                <a:lnTo>
                  <a:pt x="6577" y="1677"/>
                </a:lnTo>
                <a:lnTo>
                  <a:pt x="6554" y="1694"/>
                </a:lnTo>
                <a:lnTo>
                  <a:pt x="6499" y="1737"/>
                </a:lnTo>
                <a:lnTo>
                  <a:pt x="6534" y="1766"/>
                </a:lnTo>
                <a:lnTo>
                  <a:pt x="6541" y="1772"/>
                </a:lnTo>
                <a:lnTo>
                  <a:pt x="6549" y="1777"/>
                </a:lnTo>
                <a:lnTo>
                  <a:pt x="6556" y="1782"/>
                </a:lnTo>
                <a:lnTo>
                  <a:pt x="6564" y="1786"/>
                </a:lnTo>
                <a:lnTo>
                  <a:pt x="6571" y="1789"/>
                </a:lnTo>
                <a:lnTo>
                  <a:pt x="6577" y="1791"/>
                </a:lnTo>
                <a:lnTo>
                  <a:pt x="6584" y="1793"/>
                </a:lnTo>
                <a:lnTo>
                  <a:pt x="6590" y="1793"/>
                </a:lnTo>
                <a:lnTo>
                  <a:pt x="6596" y="1793"/>
                </a:lnTo>
                <a:lnTo>
                  <a:pt x="6603" y="1792"/>
                </a:lnTo>
                <a:lnTo>
                  <a:pt x="6610" y="1790"/>
                </a:lnTo>
                <a:lnTo>
                  <a:pt x="6616" y="1787"/>
                </a:lnTo>
                <a:lnTo>
                  <a:pt x="6622" y="1783"/>
                </a:lnTo>
                <a:lnTo>
                  <a:pt x="6628" y="1779"/>
                </a:lnTo>
                <a:lnTo>
                  <a:pt x="6634" y="1774"/>
                </a:lnTo>
                <a:lnTo>
                  <a:pt x="6640" y="1768"/>
                </a:lnTo>
                <a:lnTo>
                  <a:pt x="6648" y="1760"/>
                </a:lnTo>
                <a:lnTo>
                  <a:pt x="6655" y="1755"/>
                </a:lnTo>
                <a:lnTo>
                  <a:pt x="6657" y="1753"/>
                </a:lnTo>
                <a:lnTo>
                  <a:pt x="6660" y="1752"/>
                </a:lnTo>
                <a:lnTo>
                  <a:pt x="6662" y="1751"/>
                </a:lnTo>
                <a:lnTo>
                  <a:pt x="6664" y="1752"/>
                </a:lnTo>
                <a:lnTo>
                  <a:pt x="6665" y="1752"/>
                </a:lnTo>
                <a:lnTo>
                  <a:pt x="6667" y="1754"/>
                </a:lnTo>
                <a:lnTo>
                  <a:pt x="6668" y="1756"/>
                </a:lnTo>
                <a:lnTo>
                  <a:pt x="6669" y="1759"/>
                </a:lnTo>
                <a:lnTo>
                  <a:pt x="6672" y="1768"/>
                </a:lnTo>
                <a:lnTo>
                  <a:pt x="6675" y="1779"/>
                </a:lnTo>
                <a:lnTo>
                  <a:pt x="6678" y="1790"/>
                </a:lnTo>
                <a:lnTo>
                  <a:pt x="6682" y="1798"/>
                </a:lnTo>
                <a:lnTo>
                  <a:pt x="6685" y="1802"/>
                </a:lnTo>
                <a:lnTo>
                  <a:pt x="6689" y="1806"/>
                </a:lnTo>
                <a:lnTo>
                  <a:pt x="6693" y="1810"/>
                </a:lnTo>
                <a:lnTo>
                  <a:pt x="6697" y="1813"/>
                </a:lnTo>
                <a:lnTo>
                  <a:pt x="6709" y="1819"/>
                </a:lnTo>
                <a:lnTo>
                  <a:pt x="6723" y="1826"/>
                </a:lnTo>
                <a:lnTo>
                  <a:pt x="6740" y="1832"/>
                </a:lnTo>
                <a:lnTo>
                  <a:pt x="6761" y="1838"/>
                </a:lnTo>
                <a:lnTo>
                  <a:pt x="6794" y="1845"/>
                </a:lnTo>
                <a:lnTo>
                  <a:pt x="6824" y="1850"/>
                </a:lnTo>
                <a:lnTo>
                  <a:pt x="6837" y="1852"/>
                </a:lnTo>
                <a:lnTo>
                  <a:pt x="6850" y="1853"/>
                </a:lnTo>
                <a:lnTo>
                  <a:pt x="6859" y="1853"/>
                </a:lnTo>
                <a:lnTo>
                  <a:pt x="6866" y="1852"/>
                </a:lnTo>
                <a:lnTo>
                  <a:pt x="6872" y="1851"/>
                </a:lnTo>
                <a:lnTo>
                  <a:pt x="6877" y="1850"/>
                </a:lnTo>
                <a:lnTo>
                  <a:pt x="6882" y="1851"/>
                </a:lnTo>
                <a:lnTo>
                  <a:pt x="6888" y="1851"/>
                </a:lnTo>
                <a:lnTo>
                  <a:pt x="6892" y="1852"/>
                </a:lnTo>
                <a:lnTo>
                  <a:pt x="6895" y="1854"/>
                </a:lnTo>
                <a:lnTo>
                  <a:pt x="6899" y="1856"/>
                </a:lnTo>
                <a:lnTo>
                  <a:pt x="6901" y="1858"/>
                </a:lnTo>
                <a:lnTo>
                  <a:pt x="6903" y="1861"/>
                </a:lnTo>
                <a:lnTo>
                  <a:pt x="6904" y="1864"/>
                </a:lnTo>
                <a:lnTo>
                  <a:pt x="6905" y="1867"/>
                </a:lnTo>
                <a:lnTo>
                  <a:pt x="6904" y="1870"/>
                </a:lnTo>
                <a:lnTo>
                  <a:pt x="6903" y="1873"/>
                </a:lnTo>
                <a:lnTo>
                  <a:pt x="6901" y="1876"/>
                </a:lnTo>
                <a:lnTo>
                  <a:pt x="6898" y="1879"/>
                </a:lnTo>
                <a:lnTo>
                  <a:pt x="6894" y="1882"/>
                </a:lnTo>
                <a:lnTo>
                  <a:pt x="6891" y="1885"/>
                </a:lnTo>
                <a:lnTo>
                  <a:pt x="6889" y="1890"/>
                </a:lnTo>
                <a:lnTo>
                  <a:pt x="6889" y="1895"/>
                </a:lnTo>
                <a:lnTo>
                  <a:pt x="6889" y="1902"/>
                </a:lnTo>
                <a:lnTo>
                  <a:pt x="6891" y="1911"/>
                </a:lnTo>
                <a:lnTo>
                  <a:pt x="6894" y="1920"/>
                </a:lnTo>
                <a:lnTo>
                  <a:pt x="6898" y="1930"/>
                </a:lnTo>
                <a:lnTo>
                  <a:pt x="6903" y="1941"/>
                </a:lnTo>
                <a:lnTo>
                  <a:pt x="6909" y="1954"/>
                </a:lnTo>
                <a:lnTo>
                  <a:pt x="6913" y="1964"/>
                </a:lnTo>
                <a:lnTo>
                  <a:pt x="6916" y="1974"/>
                </a:lnTo>
                <a:lnTo>
                  <a:pt x="6918" y="1983"/>
                </a:lnTo>
                <a:lnTo>
                  <a:pt x="6918" y="1990"/>
                </a:lnTo>
                <a:lnTo>
                  <a:pt x="6917" y="1997"/>
                </a:lnTo>
                <a:lnTo>
                  <a:pt x="6915" y="2002"/>
                </a:lnTo>
                <a:lnTo>
                  <a:pt x="6911" y="2007"/>
                </a:lnTo>
                <a:lnTo>
                  <a:pt x="6907" y="2011"/>
                </a:lnTo>
                <a:lnTo>
                  <a:pt x="6903" y="2013"/>
                </a:lnTo>
                <a:lnTo>
                  <a:pt x="6902" y="2013"/>
                </a:lnTo>
                <a:lnTo>
                  <a:pt x="6900" y="2013"/>
                </a:lnTo>
                <a:lnTo>
                  <a:pt x="6899" y="2012"/>
                </a:lnTo>
                <a:lnTo>
                  <a:pt x="6898" y="2010"/>
                </a:lnTo>
                <a:lnTo>
                  <a:pt x="6896" y="2006"/>
                </a:lnTo>
                <a:lnTo>
                  <a:pt x="6895" y="2000"/>
                </a:lnTo>
                <a:lnTo>
                  <a:pt x="6894" y="1992"/>
                </a:lnTo>
                <a:lnTo>
                  <a:pt x="6894" y="1982"/>
                </a:lnTo>
                <a:lnTo>
                  <a:pt x="6894" y="1972"/>
                </a:lnTo>
                <a:lnTo>
                  <a:pt x="6892" y="1962"/>
                </a:lnTo>
                <a:lnTo>
                  <a:pt x="6889" y="1952"/>
                </a:lnTo>
                <a:lnTo>
                  <a:pt x="6885" y="1943"/>
                </a:lnTo>
                <a:lnTo>
                  <a:pt x="6880" y="1932"/>
                </a:lnTo>
                <a:lnTo>
                  <a:pt x="6875" y="1923"/>
                </a:lnTo>
                <a:lnTo>
                  <a:pt x="6870" y="1915"/>
                </a:lnTo>
                <a:lnTo>
                  <a:pt x="6864" y="1908"/>
                </a:lnTo>
                <a:lnTo>
                  <a:pt x="6856" y="1901"/>
                </a:lnTo>
                <a:lnTo>
                  <a:pt x="6844" y="1894"/>
                </a:lnTo>
                <a:lnTo>
                  <a:pt x="6828" y="1886"/>
                </a:lnTo>
                <a:lnTo>
                  <a:pt x="6812" y="1879"/>
                </a:lnTo>
                <a:lnTo>
                  <a:pt x="6793" y="1872"/>
                </a:lnTo>
                <a:lnTo>
                  <a:pt x="6772" y="1866"/>
                </a:lnTo>
                <a:lnTo>
                  <a:pt x="6751" y="1859"/>
                </a:lnTo>
                <a:lnTo>
                  <a:pt x="6729" y="1853"/>
                </a:lnTo>
                <a:lnTo>
                  <a:pt x="6708" y="1848"/>
                </a:lnTo>
                <a:lnTo>
                  <a:pt x="6687" y="1844"/>
                </a:lnTo>
                <a:lnTo>
                  <a:pt x="6668" y="1841"/>
                </a:lnTo>
                <a:lnTo>
                  <a:pt x="6649" y="1839"/>
                </a:lnTo>
                <a:lnTo>
                  <a:pt x="6634" y="1838"/>
                </a:lnTo>
                <a:lnTo>
                  <a:pt x="6621" y="1838"/>
                </a:lnTo>
                <a:lnTo>
                  <a:pt x="6616" y="1839"/>
                </a:lnTo>
                <a:lnTo>
                  <a:pt x="6611" y="1840"/>
                </a:lnTo>
                <a:lnTo>
                  <a:pt x="6608" y="1841"/>
                </a:lnTo>
                <a:lnTo>
                  <a:pt x="6604" y="1843"/>
                </a:lnTo>
                <a:lnTo>
                  <a:pt x="6601" y="1846"/>
                </a:lnTo>
                <a:lnTo>
                  <a:pt x="6596" y="1849"/>
                </a:lnTo>
                <a:lnTo>
                  <a:pt x="6591" y="1851"/>
                </a:lnTo>
                <a:lnTo>
                  <a:pt x="6585" y="1854"/>
                </a:lnTo>
                <a:lnTo>
                  <a:pt x="6579" y="1855"/>
                </a:lnTo>
                <a:lnTo>
                  <a:pt x="6572" y="1857"/>
                </a:lnTo>
                <a:lnTo>
                  <a:pt x="6566" y="1858"/>
                </a:lnTo>
                <a:lnTo>
                  <a:pt x="6558" y="1858"/>
                </a:lnTo>
                <a:lnTo>
                  <a:pt x="6548" y="1858"/>
                </a:lnTo>
                <a:lnTo>
                  <a:pt x="6541" y="1858"/>
                </a:lnTo>
                <a:lnTo>
                  <a:pt x="6537" y="1857"/>
                </a:lnTo>
                <a:lnTo>
                  <a:pt x="6536" y="1855"/>
                </a:lnTo>
                <a:lnTo>
                  <a:pt x="6537" y="1853"/>
                </a:lnTo>
                <a:lnTo>
                  <a:pt x="6541" y="1849"/>
                </a:lnTo>
                <a:lnTo>
                  <a:pt x="6548" y="1843"/>
                </a:lnTo>
                <a:lnTo>
                  <a:pt x="6557" y="1836"/>
                </a:lnTo>
                <a:lnTo>
                  <a:pt x="6567" y="1829"/>
                </a:lnTo>
                <a:lnTo>
                  <a:pt x="6573" y="1823"/>
                </a:lnTo>
                <a:lnTo>
                  <a:pt x="6575" y="1820"/>
                </a:lnTo>
                <a:lnTo>
                  <a:pt x="6575" y="1818"/>
                </a:lnTo>
                <a:lnTo>
                  <a:pt x="6575" y="1815"/>
                </a:lnTo>
                <a:lnTo>
                  <a:pt x="6575" y="1813"/>
                </a:lnTo>
                <a:lnTo>
                  <a:pt x="6570" y="1808"/>
                </a:lnTo>
                <a:lnTo>
                  <a:pt x="6561" y="1803"/>
                </a:lnTo>
                <a:lnTo>
                  <a:pt x="6547" y="1797"/>
                </a:lnTo>
                <a:lnTo>
                  <a:pt x="6529" y="1789"/>
                </a:lnTo>
                <a:lnTo>
                  <a:pt x="6517" y="1783"/>
                </a:lnTo>
                <a:lnTo>
                  <a:pt x="6504" y="1779"/>
                </a:lnTo>
                <a:lnTo>
                  <a:pt x="6492" y="1776"/>
                </a:lnTo>
                <a:lnTo>
                  <a:pt x="6481" y="1773"/>
                </a:lnTo>
                <a:lnTo>
                  <a:pt x="6471" y="1772"/>
                </a:lnTo>
                <a:lnTo>
                  <a:pt x="6461" y="1771"/>
                </a:lnTo>
                <a:lnTo>
                  <a:pt x="6454" y="1771"/>
                </a:lnTo>
                <a:lnTo>
                  <a:pt x="6449" y="1772"/>
                </a:lnTo>
                <a:lnTo>
                  <a:pt x="6444" y="1773"/>
                </a:lnTo>
                <a:lnTo>
                  <a:pt x="6440" y="1773"/>
                </a:lnTo>
                <a:lnTo>
                  <a:pt x="6436" y="1772"/>
                </a:lnTo>
                <a:lnTo>
                  <a:pt x="6432" y="1769"/>
                </a:lnTo>
                <a:lnTo>
                  <a:pt x="6428" y="1766"/>
                </a:lnTo>
                <a:lnTo>
                  <a:pt x="6425" y="1762"/>
                </a:lnTo>
                <a:lnTo>
                  <a:pt x="6423" y="1756"/>
                </a:lnTo>
                <a:lnTo>
                  <a:pt x="6421" y="1751"/>
                </a:lnTo>
                <a:lnTo>
                  <a:pt x="6417" y="1744"/>
                </a:lnTo>
                <a:lnTo>
                  <a:pt x="6412" y="1738"/>
                </a:lnTo>
                <a:lnTo>
                  <a:pt x="6404" y="1730"/>
                </a:lnTo>
                <a:lnTo>
                  <a:pt x="6394" y="1722"/>
                </a:lnTo>
                <a:lnTo>
                  <a:pt x="6369" y="1702"/>
                </a:lnTo>
                <a:lnTo>
                  <a:pt x="6341" y="1683"/>
                </a:lnTo>
                <a:lnTo>
                  <a:pt x="6311" y="1664"/>
                </a:lnTo>
                <a:lnTo>
                  <a:pt x="6284" y="1649"/>
                </a:lnTo>
                <a:lnTo>
                  <a:pt x="6270" y="1643"/>
                </a:lnTo>
                <a:lnTo>
                  <a:pt x="6260" y="1639"/>
                </a:lnTo>
                <a:lnTo>
                  <a:pt x="6251" y="1636"/>
                </a:lnTo>
                <a:lnTo>
                  <a:pt x="6244" y="1635"/>
                </a:lnTo>
                <a:lnTo>
                  <a:pt x="6241" y="1635"/>
                </a:lnTo>
                <a:lnTo>
                  <a:pt x="6240" y="1636"/>
                </a:lnTo>
                <a:lnTo>
                  <a:pt x="6239" y="1637"/>
                </a:lnTo>
                <a:lnTo>
                  <a:pt x="6238" y="1638"/>
                </a:lnTo>
                <a:lnTo>
                  <a:pt x="6237" y="1641"/>
                </a:lnTo>
                <a:lnTo>
                  <a:pt x="6239" y="1646"/>
                </a:lnTo>
                <a:lnTo>
                  <a:pt x="6241" y="1651"/>
                </a:lnTo>
                <a:lnTo>
                  <a:pt x="6245" y="1657"/>
                </a:lnTo>
                <a:lnTo>
                  <a:pt x="6250" y="1664"/>
                </a:lnTo>
                <a:lnTo>
                  <a:pt x="6256" y="1673"/>
                </a:lnTo>
                <a:lnTo>
                  <a:pt x="6271" y="1688"/>
                </a:lnTo>
                <a:lnTo>
                  <a:pt x="6289" y="1703"/>
                </a:lnTo>
                <a:lnTo>
                  <a:pt x="6298" y="1712"/>
                </a:lnTo>
                <a:lnTo>
                  <a:pt x="6307" y="1718"/>
                </a:lnTo>
                <a:lnTo>
                  <a:pt x="6317" y="1724"/>
                </a:lnTo>
                <a:lnTo>
                  <a:pt x="6327" y="1730"/>
                </a:lnTo>
                <a:lnTo>
                  <a:pt x="6339" y="1737"/>
                </a:lnTo>
                <a:lnTo>
                  <a:pt x="6353" y="1746"/>
                </a:lnTo>
                <a:lnTo>
                  <a:pt x="6366" y="1756"/>
                </a:lnTo>
                <a:lnTo>
                  <a:pt x="6381" y="1766"/>
                </a:lnTo>
                <a:lnTo>
                  <a:pt x="6395" y="1777"/>
                </a:lnTo>
                <a:lnTo>
                  <a:pt x="6408" y="1789"/>
                </a:lnTo>
                <a:lnTo>
                  <a:pt x="6420" y="1800"/>
                </a:lnTo>
                <a:lnTo>
                  <a:pt x="6431" y="1810"/>
                </a:lnTo>
                <a:lnTo>
                  <a:pt x="6449" y="1829"/>
                </a:lnTo>
                <a:lnTo>
                  <a:pt x="6468" y="1844"/>
                </a:lnTo>
                <a:lnTo>
                  <a:pt x="6475" y="1850"/>
                </a:lnTo>
                <a:lnTo>
                  <a:pt x="6482" y="1854"/>
                </a:lnTo>
                <a:lnTo>
                  <a:pt x="6487" y="1857"/>
                </a:lnTo>
                <a:lnTo>
                  <a:pt x="6491" y="1858"/>
                </a:lnTo>
                <a:lnTo>
                  <a:pt x="6495" y="1859"/>
                </a:lnTo>
                <a:lnTo>
                  <a:pt x="6498" y="1860"/>
                </a:lnTo>
                <a:lnTo>
                  <a:pt x="6503" y="1862"/>
                </a:lnTo>
                <a:lnTo>
                  <a:pt x="6507" y="1866"/>
                </a:lnTo>
                <a:lnTo>
                  <a:pt x="6517" y="1874"/>
                </a:lnTo>
                <a:lnTo>
                  <a:pt x="6524" y="1883"/>
                </a:lnTo>
                <a:lnTo>
                  <a:pt x="6528" y="1888"/>
                </a:lnTo>
                <a:lnTo>
                  <a:pt x="6533" y="1892"/>
                </a:lnTo>
                <a:lnTo>
                  <a:pt x="6538" y="1896"/>
                </a:lnTo>
                <a:lnTo>
                  <a:pt x="6543" y="1899"/>
                </a:lnTo>
                <a:lnTo>
                  <a:pt x="6549" y="1902"/>
                </a:lnTo>
                <a:lnTo>
                  <a:pt x="6555" y="1905"/>
                </a:lnTo>
                <a:lnTo>
                  <a:pt x="6563" y="1907"/>
                </a:lnTo>
                <a:lnTo>
                  <a:pt x="6570" y="1908"/>
                </a:lnTo>
                <a:lnTo>
                  <a:pt x="6577" y="1909"/>
                </a:lnTo>
                <a:lnTo>
                  <a:pt x="6584" y="1909"/>
                </a:lnTo>
                <a:lnTo>
                  <a:pt x="6592" y="1909"/>
                </a:lnTo>
                <a:lnTo>
                  <a:pt x="6599" y="1908"/>
                </a:lnTo>
                <a:lnTo>
                  <a:pt x="6608" y="1907"/>
                </a:lnTo>
                <a:lnTo>
                  <a:pt x="6616" y="1905"/>
                </a:lnTo>
                <a:lnTo>
                  <a:pt x="6624" y="1901"/>
                </a:lnTo>
                <a:lnTo>
                  <a:pt x="6631" y="1898"/>
                </a:lnTo>
                <a:lnTo>
                  <a:pt x="6638" y="1896"/>
                </a:lnTo>
                <a:lnTo>
                  <a:pt x="6644" y="1895"/>
                </a:lnTo>
                <a:lnTo>
                  <a:pt x="6648" y="1894"/>
                </a:lnTo>
                <a:lnTo>
                  <a:pt x="6653" y="1895"/>
                </a:lnTo>
                <a:lnTo>
                  <a:pt x="6656" y="1898"/>
                </a:lnTo>
                <a:lnTo>
                  <a:pt x="6658" y="1901"/>
                </a:lnTo>
                <a:lnTo>
                  <a:pt x="6659" y="1907"/>
                </a:lnTo>
                <a:lnTo>
                  <a:pt x="6659" y="1913"/>
                </a:lnTo>
                <a:lnTo>
                  <a:pt x="6660" y="1918"/>
                </a:lnTo>
                <a:lnTo>
                  <a:pt x="6661" y="1923"/>
                </a:lnTo>
                <a:lnTo>
                  <a:pt x="6662" y="1927"/>
                </a:lnTo>
                <a:lnTo>
                  <a:pt x="6665" y="1931"/>
                </a:lnTo>
                <a:lnTo>
                  <a:pt x="6667" y="1934"/>
                </a:lnTo>
                <a:lnTo>
                  <a:pt x="6670" y="1936"/>
                </a:lnTo>
                <a:lnTo>
                  <a:pt x="6674" y="1937"/>
                </a:lnTo>
                <a:lnTo>
                  <a:pt x="6678" y="1938"/>
                </a:lnTo>
                <a:lnTo>
                  <a:pt x="6682" y="1938"/>
                </a:lnTo>
                <a:lnTo>
                  <a:pt x="6686" y="1939"/>
                </a:lnTo>
                <a:lnTo>
                  <a:pt x="6687" y="1940"/>
                </a:lnTo>
                <a:lnTo>
                  <a:pt x="6688" y="1943"/>
                </a:lnTo>
                <a:lnTo>
                  <a:pt x="6687" y="1945"/>
                </a:lnTo>
                <a:lnTo>
                  <a:pt x="6685" y="1949"/>
                </a:lnTo>
                <a:lnTo>
                  <a:pt x="6682" y="1953"/>
                </a:lnTo>
                <a:lnTo>
                  <a:pt x="6677" y="1958"/>
                </a:lnTo>
                <a:lnTo>
                  <a:pt x="6672" y="1963"/>
                </a:lnTo>
                <a:lnTo>
                  <a:pt x="6666" y="1966"/>
                </a:lnTo>
                <a:lnTo>
                  <a:pt x="6660" y="1968"/>
                </a:lnTo>
                <a:lnTo>
                  <a:pt x="6653" y="1969"/>
                </a:lnTo>
                <a:lnTo>
                  <a:pt x="6643" y="1968"/>
                </a:lnTo>
                <a:lnTo>
                  <a:pt x="6634" y="1966"/>
                </a:lnTo>
                <a:lnTo>
                  <a:pt x="6622" y="1963"/>
                </a:lnTo>
                <a:lnTo>
                  <a:pt x="6609" y="1958"/>
                </a:lnTo>
                <a:lnTo>
                  <a:pt x="6590" y="1952"/>
                </a:lnTo>
                <a:lnTo>
                  <a:pt x="6576" y="1948"/>
                </a:lnTo>
                <a:lnTo>
                  <a:pt x="6565" y="1946"/>
                </a:lnTo>
                <a:lnTo>
                  <a:pt x="6556" y="1946"/>
                </a:lnTo>
                <a:lnTo>
                  <a:pt x="6553" y="1947"/>
                </a:lnTo>
                <a:lnTo>
                  <a:pt x="6551" y="1949"/>
                </a:lnTo>
                <a:lnTo>
                  <a:pt x="6550" y="1951"/>
                </a:lnTo>
                <a:lnTo>
                  <a:pt x="6550" y="1953"/>
                </a:lnTo>
                <a:lnTo>
                  <a:pt x="6550" y="1957"/>
                </a:lnTo>
                <a:lnTo>
                  <a:pt x="6552" y="1961"/>
                </a:lnTo>
                <a:lnTo>
                  <a:pt x="6554" y="1965"/>
                </a:lnTo>
                <a:lnTo>
                  <a:pt x="6556" y="1970"/>
                </a:lnTo>
                <a:lnTo>
                  <a:pt x="6562" y="1976"/>
                </a:lnTo>
                <a:lnTo>
                  <a:pt x="6567" y="1982"/>
                </a:lnTo>
                <a:lnTo>
                  <a:pt x="6573" y="1987"/>
                </a:lnTo>
                <a:lnTo>
                  <a:pt x="6580" y="1991"/>
                </a:lnTo>
                <a:lnTo>
                  <a:pt x="6589" y="1996"/>
                </a:lnTo>
                <a:lnTo>
                  <a:pt x="6598" y="2000"/>
                </a:lnTo>
                <a:lnTo>
                  <a:pt x="6610" y="2003"/>
                </a:lnTo>
                <a:lnTo>
                  <a:pt x="6621" y="2007"/>
                </a:lnTo>
                <a:lnTo>
                  <a:pt x="6633" y="2009"/>
                </a:lnTo>
                <a:lnTo>
                  <a:pt x="6647" y="2012"/>
                </a:lnTo>
                <a:lnTo>
                  <a:pt x="6662" y="2014"/>
                </a:lnTo>
                <a:lnTo>
                  <a:pt x="6677" y="2016"/>
                </a:lnTo>
                <a:lnTo>
                  <a:pt x="6711" y="2019"/>
                </a:lnTo>
                <a:lnTo>
                  <a:pt x="6749" y="2021"/>
                </a:lnTo>
                <a:lnTo>
                  <a:pt x="6778" y="2022"/>
                </a:lnTo>
                <a:lnTo>
                  <a:pt x="6806" y="2024"/>
                </a:lnTo>
                <a:lnTo>
                  <a:pt x="6830" y="2027"/>
                </a:lnTo>
                <a:lnTo>
                  <a:pt x="6852" y="2030"/>
                </a:lnTo>
                <a:lnTo>
                  <a:pt x="6870" y="2035"/>
                </a:lnTo>
                <a:lnTo>
                  <a:pt x="6884" y="2040"/>
                </a:lnTo>
                <a:lnTo>
                  <a:pt x="6892" y="2043"/>
                </a:lnTo>
                <a:lnTo>
                  <a:pt x="6897" y="2046"/>
                </a:lnTo>
                <a:lnTo>
                  <a:pt x="6902" y="2049"/>
                </a:lnTo>
                <a:lnTo>
                  <a:pt x="6905" y="2052"/>
                </a:lnTo>
                <a:lnTo>
                  <a:pt x="6908" y="2055"/>
                </a:lnTo>
                <a:lnTo>
                  <a:pt x="6910" y="2059"/>
                </a:lnTo>
                <a:lnTo>
                  <a:pt x="6911" y="2063"/>
                </a:lnTo>
                <a:lnTo>
                  <a:pt x="6911" y="2066"/>
                </a:lnTo>
                <a:lnTo>
                  <a:pt x="6910" y="2070"/>
                </a:lnTo>
                <a:lnTo>
                  <a:pt x="6908" y="2073"/>
                </a:lnTo>
                <a:lnTo>
                  <a:pt x="6905" y="2077"/>
                </a:lnTo>
                <a:lnTo>
                  <a:pt x="6902" y="2080"/>
                </a:lnTo>
                <a:lnTo>
                  <a:pt x="6897" y="2083"/>
                </a:lnTo>
                <a:lnTo>
                  <a:pt x="6891" y="2086"/>
                </a:lnTo>
                <a:lnTo>
                  <a:pt x="6883" y="2089"/>
                </a:lnTo>
                <a:lnTo>
                  <a:pt x="6875" y="2092"/>
                </a:lnTo>
                <a:lnTo>
                  <a:pt x="6856" y="2098"/>
                </a:lnTo>
                <a:lnTo>
                  <a:pt x="6832" y="2104"/>
                </a:lnTo>
                <a:lnTo>
                  <a:pt x="6815" y="2108"/>
                </a:lnTo>
                <a:lnTo>
                  <a:pt x="6803" y="2110"/>
                </a:lnTo>
                <a:lnTo>
                  <a:pt x="6795" y="2110"/>
                </a:lnTo>
                <a:lnTo>
                  <a:pt x="6789" y="2109"/>
                </a:lnTo>
                <a:lnTo>
                  <a:pt x="6789" y="2108"/>
                </a:lnTo>
                <a:lnTo>
                  <a:pt x="6789" y="2106"/>
                </a:lnTo>
                <a:lnTo>
                  <a:pt x="6790" y="2104"/>
                </a:lnTo>
                <a:lnTo>
                  <a:pt x="6793" y="2101"/>
                </a:lnTo>
                <a:lnTo>
                  <a:pt x="6799" y="2093"/>
                </a:lnTo>
                <a:lnTo>
                  <a:pt x="6807" y="2083"/>
                </a:lnTo>
                <a:lnTo>
                  <a:pt x="6812" y="2077"/>
                </a:lnTo>
                <a:lnTo>
                  <a:pt x="6816" y="2071"/>
                </a:lnTo>
                <a:lnTo>
                  <a:pt x="6819" y="2066"/>
                </a:lnTo>
                <a:lnTo>
                  <a:pt x="6821" y="2061"/>
                </a:lnTo>
                <a:lnTo>
                  <a:pt x="6822" y="2056"/>
                </a:lnTo>
                <a:lnTo>
                  <a:pt x="6822" y="2052"/>
                </a:lnTo>
                <a:lnTo>
                  <a:pt x="6821" y="2049"/>
                </a:lnTo>
                <a:lnTo>
                  <a:pt x="6819" y="2046"/>
                </a:lnTo>
                <a:lnTo>
                  <a:pt x="6816" y="2043"/>
                </a:lnTo>
                <a:lnTo>
                  <a:pt x="6812" y="2041"/>
                </a:lnTo>
                <a:lnTo>
                  <a:pt x="6807" y="2039"/>
                </a:lnTo>
                <a:lnTo>
                  <a:pt x="6802" y="2038"/>
                </a:lnTo>
                <a:lnTo>
                  <a:pt x="6786" y="2037"/>
                </a:lnTo>
                <a:lnTo>
                  <a:pt x="6768" y="2037"/>
                </a:lnTo>
                <a:lnTo>
                  <a:pt x="6748" y="2039"/>
                </a:lnTo>
                <a:lnTo>
                  <a:pt x="6728" y="2040"/>
                </a:lnTo>
                <a:lnTo>
                  <a:pt x="6710" y="2040"/>
                </a:lnTo>
                <a:lnTo>
                  <a:pt x="6691" y="2040"/>
                </a:lnTo>
                <a:lnTo>
                  <a:pt x="6674" y="2039"/>
                </a:lnTo>
                <a:lnTo>
                  <a:pt x="6658" y="2038"/>
                </a:lnTo>
                <a:lnTo>
                  <a:pt x="6642" y="2036"/>
                </a:lnTo>
                <a:lnTo>
                  <a:pt x="6628" y="2033"/>
                </a:lnTo>
                <a:lnTo>
                  <a:pt x="6614" y="2030"/>
                </a:lnTo>
                <a:lnTo>
                  <a:pt x="6601" y="2026"/>
                </a:lnTo>
                <a:lnTo>
                  <a:pt x="6589" y="2022"/>
                </a:lnTo>
                <a:lnTo>
                  <a:pt x="6577" y="2016"/>
                </a:lnTo>
                <a:lnTo>
                  <a:pt x="6567" y="2011"/>
                </a:lnTo>
                <a:lnTo>
                  <a:pt x="6556" y="2005"/>
                </a:lnTo>
                <a:lnTo>
                  <a:pt x="6547" y="1998"/>
                </a:lnTo>
                <a:lnTo>
                  <a:pt x="6538" y="1991"/>
                </a:lnTo>
                <a:lnTo>
                  <a:pt x="6518" y="1971"/>
                </a:lnTo>
                <a:lnTo>
                  <a:pt x="6497" y="1954"/>
                </a:lnTo>
                <a:lnTo>
                  <a:pt x="6477" y="1938"/>
                </a:lnTo>
                <a:lnTo>
                  <a:pt x="6461" y="1927"/>
                </a:lnTo>
                <a:lnTo>
                  <a:pt x="6446" y="1918"/>
                </a:lnTo>
                <a:lnTo>
                  <a:pt x="6441" y="1913"/>
                </a:lnTo>
                <a:lnTo>
                  <a:pt x="6448" y="1913"/>
                </a:lnTo>
                <a:lnTo>
                  <a:pt x="6467" y="1918"/>
                </a:lnTo>
                <a:lnTo>
                  <a:pt x="6484" y="1921"/>
                </a:lnTo>
                <a:lnTo>
                  <a:pt x="6494" y="1922"/>
                </a:lnTo>
                <a:lnTo>
                  <a:pt x="6497" y="1921"/>
                </a:lnTo>
                <a:lnTo>
                  <a:pt x="6499" y="1919"/>
                </a:lnTo>
                <a:lnTo>
                  <a:pt x="6498" y="1916"/>
                </a:lnTo>
                <a:lnTo>
                  <a:pt x="6496" y="1913"/>
                </a:lnTo>
                <a:lnTo>
                  <a:pt x="6487" y="1902"/>
                </a:lnTo>
                <a:lnTo>
                  <a:pt x="6471" y="1887"/>
                </a:lnTo>
                <a:lnTo>
                  <a:pt x="6446" y="1867"/>
                </a:lnTo>
                <a:lnTo>
                  <a:pt x="6414" y="1841"/>
                </a:lnTo>
                <a:lnTo>
                  <a:pt x="6389" y="1821"/>
                </a:lnTo>
                <a:lnTo>
                  <a:pt x="6365" y="1804"/>
                </a:lnTo>
                <a:lnTo>
                  <a:pt x="6344" y="1789"/>
                </a:lnTo>
                <a:lnTo>
                  <a:pt x="6324" y="1775"/>
                </a:lnTo>
                <a:lnTo>
                  <a:pt x="6307" y="1764"/>
                </a:lnTo>
                <a:lnTo>
                  <a:pt x="6291" y="1755"/>
                </a:lnTo>
                <a:lnTo>
                  <a:pt x="6277" y="1748"/>
                </a:lnTo>
                <a:lnTo>
                  <a:pt x="6264" y="1742"/>
                </a:lnTo>
                <a:lnTo>
                  <a:pt x="6254" y="1739"/>
                </a:lnTo>
                <a:lnTo>
                  <a:pt x="6245" y="1738"/>
                </a:lnTo>
                <a:lnTo>
                  <a:pt x="6241" y="1738"/>
                </a:lnTo>
                <a:lnTo>
                  <a:pt x="6237" y="1738"/>
                </a:lnTo>
                <a:lnTo>
                  <a:pt x="6234" y="1739"/>
                </a:lnTo>
                <a:lnTo>
                  <a:pt x="6230" y="1741"/>
                </a:lnTo>
                <a:lnTo>
                  <a:pt x="6228" y="1743"/>
                </a:lnTo>
                <a:lnTo>
                  <a:pt x="6226" y="1746"/>
                </a:lnTo>
                <a:lnTo>
                  <a:pt x="6224" y="1749"/>
                </a:lnTo>
                <a:lnTo>
                  <a:pt x="6222" y="1753"/>
                </a:lnTo>
                <a:lnTo>
                  <a:pt x="6221" y="1761"/>
                </a:lnTo>
                <a:lnTo>
                  <a:pt x="6220" y="1771"/>
                </a:lnTo>
                <a:lnTo>
                  <a:pt x="6220" y="1775"/>
                </a:lnTo>
                <a:lnTo>
                  <a:pt x="6221" y="1778"/>
                </a:lnTo>
                <a:lnTo>
                  <a:pt x="6223" y="1782"/>
                </a:lnTo>
                <a:lnTo>
                  <a:pt x="6225" y="1784"/>
                </a:lnTo>
                <a:lnTo>
                  <a:pt x="6227" y="1788"/>
                </a:lnTo>
                <a:lnTo>
                  <a:pt x="6231" y="1790"/>
                </a:lnTo>
                <a:lnTo>
                  <a:pt x="6235" y="1792"/>
                </a:lnTo>
                <a:lnTo>
                  <a:pt x="6240" y="1794"/>
                </a:lnTo>
                <a:lnTo>
                  <a:pt x="6250" y="1796"/>
                </a:lnTo>
                <a:lnTo>
                  <a:pt x="6262" y="1798"/>
                </a:lnTo>
                <a:lnTo>
                  <a:pt x="6276" y="1798"/>
                </a:lnTo>
                <a:lnTo>
                  <a:pt x="6292" y="1796"/>
                </a:lnTo>
                <a:lnTo>
                  <a:pt x="6297" y="1797"/>
                </a:lnTo>
                <a:lnTo>
                  <a:pt x="6302" y="1799"/>
                </a:lnTo>
                <a:lnTo>
                  <a:pt x="6309" y="1802"/>
                </a:lnTo>
                <a:lnTo>
                  <a:pt x="6317" y="1807"/>
                </a:lnTo>
                <a:lnTo>
                  <a:pt x="6326" y="1813"/>
                </a:lnTo>
                <a:lnTo>
                  <a:pt x="6334" y="1820"/>
                </a:lnTo>
                <a:lnTo>
                  <a:pt x="6343" y="1829"/>
                </a:lnTo>
                <a:lnTo>
                  <a:pt x="6352" y="1837"/>
                </a:lnTo>
                <a:lnTo>
                  <a:pt x="6363" y="1850"/>
                </a:lnTo>
                <a:lnTo>
                  <a:pt x="6373" y="1859"/>
                </a:lnTo>
                <a:lnTo>
                  <a:pt x="6379" y="1869"/>
                </a:lnTo>
                <a:lnTo>
                  <a:pt x="6382" y="1875"/>
                </a:lnTo>
                <a:lnTo>
                  <a:pt x="6383" y="1878"/>
                </a:lnTo>
                <a:lnTo>
                  <a:pt x="6383" y="1881"/>
                </a:lnTo>
                <a:lnTo>
                  <a:pt x="6382" y="1883"/>
                </a:lnTo>
                <a:lnTo>
                  <a:pt x="6381" y="1885"/>
                </a:lnTo>
                <a:lnTo>
                  <a:pt x="6377" y="1890"/>
                </a:lnTo>
                <a:lnTo>
                  <a:pt x="6369" y="1894"/>
                </a:lnTo>
                <a:lnTo>
                  <a:pt x="6365" y="1897"/>
                </a:lnTo>
                <a:lnTo>
                  <a:pt x="6360" y="1900"/>
                </a:lnTo>
                <a:lnTo>
                  <a:pt x="6357" y="1904"/>
                </a:lnTo>
                <a:lnTo>
                  <a:pt x="6354" y="1908"/>
                </a:lnTo>
                <a:lnTo>
                  <a:pt x="6351" y="1912"/>
                </a:lnTo>
                <a:lnTo>
                  <a:pt x="6349" y="1916"/>
                </a:lnTo>
                <a:lnTo>
                  <a:pt x="6348" y="1920"/>
                </a:lnTo>
                <a:lnTo>
                  <a:pt x="6347" y="1925"/>
                </a:lnTo>
                <a:lnTo>
                  <a:pt x="6347" y="1929"/>
                </a:lnTo>
                <a:lnTo>
                  <a:pt x="6347" y="1934"/>
                </a:lnTo>
                <a:lnTo>
                  <a:pt x="6347" y="1939"/>
                </a:lnTo>
                <a:lnTo>
                  <a:pt x="6349" y="1945"/>
                </a:lnTo>
                <a:lnTo>
                  <a:pt x="6353" y="1956"/>
                </a:lnTo>
                <a:lnTo>
                  <a:pt x="6359" y="1967"/>
                </a:lnTo>
                <a:lnTo>
                  <a:pt x="6367" y="1979"/>
                </a:lnTo>
                <a:lnTo>
                  <a:pt x="6378" y="1992"/>
                </a:lnTo>
                <a:lnTo>
                  <a:pt x="6389" y="2005"/>
                </a:lnTo>
                <a:lnTo>
                  <a:pt x="6403" y="2018"/>
                </a:lnTo>
                <a:lnTo>
                  <a:pt x="6420" y="2032"/>
                </a:lnTo>
                <a:lnTo>
                  <a:pt x="6437" y="2046"/>
                </a:lnTo>
                <a:lnTo>
                  <a:pt x="6457" y="2061"/>
                </a:lnTo>
                <a:lnTo>
                  <a:pt x="6479" y="2075"/>
                </a:lnTo>
                <a:lnTo>
                  <a:pt x="6491" y="2083"/>
                </a:lnTo>
                <a:lnTo>
                  <a:pt x="6500" y="2090"/>
                </a:lnTo>
                <a:lnTo>
                  <a:pt x="6506" y="2096"/>
                </a:lnTo>
                <a:lnTo>
                  <a:pt x="6509" y="2102"/>
                </a:lnTo>
                <a:lnTo>
                  <a:pt x="6510" y="2104"/>
                </a:lnTo>
                <a:lnTo>
                  <a:pt x="6510" y="2105"/>
                </a:lnTo>
                <a:lnTo>
                  <a:pt x="6510" y="2107"/>
                </a:lnTo>
                <a:lnTo>
                  <a:pt x="6509" y="2108"/>
                </a:lnTo>
                <a:lnTo>
                  <a:pt x="6505" y="2110"/>
                </a:lnTo>
                <a:lnTo>
                  <a:pt x="6498" y="2110"/>
                </a:lnTo>
                <a:lnTo>
                  <a:pt x="6490" y="2110"/>
                </a:lnTo>
                <a:lnTo>
                  <a:pt x="6479" y="2108"/>
                </a:lnTo>
                <a:lnTo>
                  <a:pt x="6467" y="2106"/>
                </a:lnTo>
                <a:lnTo>
                  <a:pt x="6451" y="2102"/>
                </a:lnTo>
                <a:lnTo>
                  <a:pt x="6416" y="2090"/>
                </a:lnTo>
                <a:lnTo>
                  <a:pt x="6375" y="2076"/>
                </a:lnTo>
                <a:lnTo>
                  <a:pt x="6336" y="2062"/>
                </a:lnTo>
                <a:lnTo>
                  <a:pt x="6305" y="2052"/>
                </a:lnTo>
                <a:lnTo>
                  <a:pt x="6293" y="2049"/>
                </a:lnTo>
                <a:lnTo>
                  <a:pt x="6283" y="2047"/>
                </a:lnTo>
                <a:lnTo>
                  <a:pt x="6273" y="2046"/>
                </a:lnTo>
                <a:lnTo>
                  <a:pt x="6267" y="2047"/>
                </a:lnTo>
                <a:lnTo>
                  <a:pt x="6263" y="2048"/>
                </a:lnTo>
                <a:lnTo>
                  <a:pt x="6260" y="2051"/>
                </a:lnTo>
                <a:lnTo>
                  <a:pt x="6260" y="2055"/>
                </a:lnTo>
                <a:lnTo>
                  <a:pt x="6261" y="2061"/>
                </a:lnTo>
                <a:lnTo>
                  <a:pt x="6264" y="2067"/>
                </a:lnTo>
                <a:lnTo>
                  <a:pt x="6269" y="2074"/>
                </a:lnTo>
                <a:lnTo>
                  <a:pt x="6276" y="2083"/>
                </a:lnTo>
                <a:lnTo>
                  <a:pt x="6286" y="2093"/>
                </a:lnTo>
                <a:lnTo>
                  <a:pt x="6298" y="2107"/>
                </a:lnTo>
                <a:lnTo>
                  <a:pt x="6304" y="2118"/>
                </a:lnTo>
                <a:lnTo>
                  <a:pt x="6306" y="2122"/>
                </a:lnTo>
                <a:lnTo>
                  <a:pt x="6306" y="2125"/>
                </a:lnTo>
                <a:lnTo>
                  <a:pt x="6305" y="2127"/>
                </a:lnTo>
                <a:lnTo>
                  <a:pt x="6303" y="2128"/>
                </a:lnTo>
                <a:lnTo>
                  <a:pt x="6299" y="2129"/>
                </a:lnTo>
                <a:lnTo>
                  <a:pt x="6294" y="2128"/>
                </a:lnTo>
                <a:lnTo>
                  <a:pt x="6288" y="2127"/>
                </a:lnTo>
                <a:lnTo>
                  <a:pt x="6280" y="2125"/>
                </a:lnTo>
                <a:lnTo>
                  <a:pt x="6259" y="2118"/>
                </a:lnTo>
                <a:lnTo>
                  <a:pt x="6234" y="2108"/>
                </a:lnTo>
                <a:lnTo>
                  <a:pt x="6221" y="2104"/>
                </a:lnTo>
                <a:lnTo>
                  <a:pt x="6206" y="2098"/>
                </a:lnTo>
                <a:lnTo>
                  <a:pt x="6188" y="2093"/>
                </a:lnTo>
                <a:lnTo>
                  <a:pt x="6168" y="2089"/>
                </a:lnTo>
                <a:lnTo>
                  <a:pt x="6147" y="2084"/>
                </a:lnTo>
                <a:lnTo>
                  <a:pt x="6125" y="2081"/>
                </a:lnTo>
                <a:lnTo>
                  <a:pt x="6104" y="2077"/>
                </a:lnTo>
                <a:lnTo>
                  <a:pt x="6083" y="2075"/>
                </a:lnTo>
                <a:lnTo>
                  <a:pt x="6053" y="2071"/>
                </a:lnTo>
                <a:lnTo>
                  <a:pt x="6028" y="2069"/>
                </a:lnTo>
                <a:lnTo>
                  <a:pt x="6011" y="2069"/>
                </a:lnTo>
                <a:lnTo>
                  <a:pt x="6000" y="2070"/>
                </a:lnTo>
                <a:lnTo>
                  <a:pt x="5995" y="2071"/>
                </a:lnTo>
                <a:lnTo>
                  <a:pt x="5991" y="2073"/>
                </a:lnTo>
                <a:lnTo>
                  <a:pt x="5989" y="2075"/>
                </a:lnTo>
                <a:lnTo>
                  <a:pt x="5987" y="2078"/>
                </a:lnTo>
                <a:lnTo>
                  <a:pt x="5985" y="2086"/>
                </a:lnTo>
                <a:lnTo>
                  <a:pt x="5985" y="2097"/>
                </a:lnTo>
                <a:lnTo>
                  <a:pt x="5985" y="2105"/>
                </a:lnTo>
                <a:lnTo>
                  <a:pt x="5987" y="2111"/>
                </a:lnTo>
                <a:lnTo>
                  <a:pt x="5989" y="2118"/>
                </a:lnTo>
                <a:lnTo>
                  <a:pt x="5992" y="2124"/>
                </a:lnTo>
                <a:lnTo>
                  <a:pt x="5995" y="2129"/>
                </a:lnTo>
                <a:lnTo>
                  <a:pt x="6000" y="2134"/>
                </a:lnTo>
                <a:lnTo>
                  <a:pt x="6004" y="2137"/>
                </a:lnTo>
                <a:lnTo>
                  <a:pt x="6009" y="2141"/>
                </a:lnTo>
                <a:lnTo>
                  <a:pt x="6014" y="2143"/>
                </a:lnTo>
                <a:lnTo>
                  <a:pt x="6019" y="2146"/>
                </a:lnTo>
                <a:lnTo>
                  <a:pt x="6023" y="2149"/>
                </a:lnTo>
                <a:lnTo>
                  <a:pt x="6026" y="2151"/>
                </a:lnTo>
                <a:lnTo>
                  <a:pt x="6028" y="2155"/>
                </a:lnTo>
                <a:lnTo>
                  <a:pt x="6030" y="2158"/>
                </a:lnTo>
                <a:lnTo>
                  <a:pt x="6031" y="2161"/>
                </a:lnTo>
                <a:lnTo>
                  <a:pt x="6031" y="2164"/>
                </a:lnTo>
                <a:lnTo>
                  <a:pt x="6031" y="2166"/>
                </a:lnTo>
                <a:lnTo>
                  <a:pt x="6030" y="2169"/>
                </a:lnTo>
                <a:lnTo>
                  <a:pt x="6028" y="2171"/>
                </a:lnTo>
                <a:lnTo>
                  <a:pt x="6026" y="2174"/>
                </a:lnTo>
                <a:lnTo>
                  <a:pt x="6023" y="2175"/>
                </a:lnTo>
                <a:lnTo>
                  <a:pt x="6019" y="2177"/>
                </a:lnTo>
                <a:lnTo>
                  <a:pt x="6014" y="2177"/>
                </a:lnTo>
                <a:lnTo>
                  <a:pt x="6009" y="2179"/>
                </a:lnTo>
                <a:lnTo>
                  <a:pt x="6003" y="2179"/>
                </a:lnTo>
                <a:lnTo>
                  <a:pt x="5999" y="2182"/>
                </a:lnTo>
                <a:lnTo>
                  <a:pt x="5994" y="2186"/>
                </a:lnTo>
                <a:lnTo>
                  <a:pt x="5991" y="2191"/>
                </a:lnTo>
                <a:lnTo>
                  <a:pt x="5988" y="2198"/>
                </a:lnTo>
                <a:lnTo>
                  <a:pt x="5986" y="2207"/>
                </a:lnTo>
                <a:lnTo>
                  <a:pt x="5985" y="2218"/>
                </a:lnTo>
                <a:lnTo>
                  <a:pt x="5985" y="2230"/>
                </a:lnTo>
                <a:lnTo>
                  <a:pt x="5984" y="2252"/>
                </a:lnTo>
                <a:lnTo>
                  <a:pt x="5980" y="2274"/>
                </a:lnTo>
                <a:lnTo>
                  <a:pt x="5978" y="2283"/>
                </a:lnTo>
                <a:lnTo>
                  <a:pt x="5976" y="2291"/>
                </a:lnTo>
                <a:lnTo>
                  <a:pt x="5973" y="2300"/>
                </a:lnTo>
                <a:lnTo>
                  <a:pt x="5971" y="2305"/>
                </a:lnTo>
                <a:lnTo>
                  <a:pt x="5969" y="2308"/>
                </a:lnTo>
                <a:lnTo>
                  <a:pt x="5968" y="2311"/>
                </a:lnTo>
                <a:lnTo>
                  <a:pt x="5968" y="2315"/>
                </a:lnTo>
                <a:lnTo>
                  <a:pt x="5968" y="2318"/>
                </a:lnTo>
                <a:lnTo>
                  <a:pt x="5969" y="2322"/>
                </a:lnTo>
                <a:lnTo>
                  <a:pt x="5971" y="2326"/>
                </a:lnTo>
                <a:lnTo>
                  <a:pt x="5974" y="2331"/>
                </a:lnTo>
                <a:lnTo>
                  <a:pt x="5977" y="2336"/>
                </a:lnTo>
                <a:lnTo>
                  <a:pt x="5987" y="2346"/>
                </a:lnTo>
                <a:lnTo>
                  <a:pt x="6000" y="2358"/>
                </a:lnTo>
                <a:lnTo>
                  <a:pt x="6017" y="2371"/>
                </a:lnTo>
                <a:lnTo>
                  <a:pt x="6037" y="2387"/>
                </a:lnTo>
                <a:lnTo>
                  <a:pt x="6054" y="2399"/>
                </a:lnTo>
                <a:lnTo>
                  <a:pt x="6070" y="2409"/>
                </a:lnTo>
                <a:lnTo>
                  <a:pt x="6084" y="2419"/>
                </a:lnTo>
                <a:lnTo>
                  <a:pt x="6098" y="2427"/>
                </a:lnTo>
                <a:lnTo>
                  <a:pt x="6110" y="2433"/>
                </a:lnTo>
                <a:lnTo>
                  <a:pt x="6119" y="2437"/>
                </a:lnTo>
                <a:lnTo>
                  <a:pt x="6126" y="2439"/>
                </a:lnTo>
                <a:lnTo>
                  <a:pt x="6130" y="2439"/>
                </a:lnTo>
                <a:lnTo>
                  <a:pt x="6132" y="2439"/>
                </a:lnTo>
                <a:lnTo>
                  <a:pt x="6134" y="2440"/>
                </a:lnTo>
                <a:lnTo>
                  <a:pt x="6136" y="2443"/>
                </a:lnTo>
                <a:lnTo>
                  <a:pt x="6139" y="2448"/>
                </a:lnTo>
                <a:lnTo>
                  <a:pt x="6141" y="2463"/>
                </a:lnTo>
                <a:lnTo>
                  <a:pt x="6142" y="2480"/>
                </a:lnTo>
                <a:lnTo>
                  <a:pt x="6142" y="2494"/>
                </a:lnTo>
                <a:lnTo>
                  <a:pt x="6140" y="2505"/>
                </a:lnTo>
                <a:lnTo>
                  <a:pt x="6136" y="2515"/>
                </a:lnTo>
                <a:lnTo>
                  <a:pt x="6132" y="2524"/>
                </a:lnTo>
                <a:lnTo>
                  <a:pt x="6126" y="2533"/>
                </a:lnTo>
                <a:lnTo>
                  <a:pt x="6118" y="2540"/>
                </a:lnTo>
                <a:lnTo>
                  <a:pt x="6108" y="2547"/>
                </a:lnTo>
                <a:lnTo>
                  <a:pt x="6095" y="2554"/>
                </a:lnTo>
                <a:lnTo>
                  <a:pt x="6083" y="2560"/>
                </a:lnTo>
                <a:lnTo>
                  <a:pt x="6073" y="2564"/>
                </a:lnTo>
                <a:lnTo>
                  <a:pt x="6065" y="2567"/>
                </a:lnTo>
                <a:lnTo>
                  <a:pt x="6059" y="2568"/>
                </a:lnTo>
                <a:lnTo>
                  <a:pt x="6054" y="2568"/>
                </a:lnTo>
                <a:lnTo>
                  <a:pt x="6051" y="2566"/>
                </a:lnTo>
                <a:lnTo>
                  <a:pt x="6049" y="2563"/>
                </a:lnTo>
                <a:lnTo>
                  <a:pt x="6048" y="2559"/>
                </a:lnTo>
                <a:lnTo>
                  <a:pt x="6047" y="2552"/>
                </a:lnTo>
                <a:lnTo>
                  <a:pt x="6042" y="2544"/>
                </a:lnTo>
                <a:lnTo>
                  <a:pt x="6037" y="2535"/>
                </a:lnTo>
                <a:lnTo>
                  <a:pt x="6030" y="2524"/>
                </a:lnTo>
                <a:lnTo>
                  <a:pt x="6021" y="2513"/>
                </a:lnTo>
                <a:lnTo>
                  <a:pt x="6011" y="2501"/>
                </a:lnTo>
                <a:lnTo>
                  <a:pt x="6000" y="2488"/>
                </a:lnTo>
                <a:lnTo>
                  <a:pt x="5987" y="2477"/>
                </a:lnTo>
                <a:lnTo>
                  <a:pt x="5975" y="2466"/>
                </a:lnTo>
                <a:lnTo>
                  <a:pt x="5963" y="2455"/>
                </a:lnTo>
                <a:lnTo>
                  <a:pt x="5951" y="2444"/>
                </a:lnTo>
                <a:lnTo>
                  <a:pt x="5939" y="2436"/>
                </a:lnTo>
                <a:lnTo>
                  <a:pt x="5929" y="2428"/>
                </a:lnTo>
                <a:lnTo>
                  <a:pt x="5919" y="2423"/>
                </a:lnTo>
                <a:lnTo>
                  <a:pt x="5911" y="2420"/>
                </a:lnTo>
                <a:lnTo>
                  <a:pt x="5903" y="2418"/>
                </a:lnTo>
                <a:lnTo>
                  <a:pt x="5898" y="2418"/>
                </a:lnTo>
                <a:lnTo>
                  <a:pt x="5893" y="2417"/>
                </a:lnTo>
                <a:lnTo>
                  <a:pt x="5888" y="2415"/>
                </a:lnTo>
                <a:lnTo>
                  <a:pt x="5885" y="2412"/>
                </a:lnTo>
                <a:lnTo>
                  <a:pt x="5882" y="2410"/>
                </a:lnTo>
                <a:lnTo>
                  <a:pt x="5880" y="2407"/>
                </a:lnTo>
                <a:lnTo>
                  <a:pt x="5879" y="2403"/>
                </a:lnTo>
                <a:lnTo>
                  <a:pt x="5879" y="2400"/>
                </a:lnTo>
                <a:lnTo>
                  <a:pt x="5880" y="2397"/>
                </a:lnTo>
                <a:lnTo>
                  <a:pt x="5879" y="2395"/>
                </a:lnTo>
                <a:lnTo>
                  <a:pt x="5878" y="2392"/>
                </a:lnTo>
                <a:lnTo>
                  <a:pt x="5876" y="2389"/>
                </a:lnTo>
                <a:lnTo>
                  <a:pt x="5870" y="2383"/>
                </a:lnTo>
                <a:lnTo>
                  <a:pt x="5863" y="2375"/>
                </a:lnTo>
                <a:lnTo>
                  <a:pt x="5851" y="2366"/>
                </a:lnTo>
                <a:lnTo>
                  <a:pt x="5839" y="2357"/>
                </a:lnTo>
                <a:lnTo>
                  <a:pt x="5824" y="2347"/>
                </a:lnTo>
                <a:lnTo>
                  <a:pt x="5807" y="2337"/>
                </a:lnTo>
                <a:lnTo>
                  <a:pt x="5768" y="2313"/>
                </a:lnTo>
                <a:lnTo>
                  <a:pt x="5721" y="2288"/>
                </a:lnTo>
                <a:lnTo>
                  <a:pt x="5667" y="2263"/>
                </a:lnTo>
                <a:lnTo>
                  <a:pt x="5609" y="2235"/>
                </a:lnTo>
                <a:lnTo>
                  <a:pt x="5557" y="2212"/>
                </a:lnTo>
                <a:lnTo>
                  <a:pt x="5515" y="2196"/>
                </a:lnTo>
                <a:lnTo>
                  <a:pt x="5499" y="2190"/>
                </a:lnTo>
                <a:lnTo>
                  <a:pt x="5485" y="2185"/>
                </a:lnTo>
                <a:lnTo>
                  <a:pt x="5472" y="2182"/>
                </a:lnTo>
                <a:lnTo>
                  <a:pt x="5464" y="2181"/>
                </a:lnTo>
                <a:lnTo>
                  <a:pt x="5457" y="2180"/>
                </a:lnTo>
                <a:lnTo>
                  <a:pt x="5454" y="2182"/>
                </a:lnTo>
                <a:lnTo>
                  <a:pt x="5453" y="2183"/>
                </a:lnTo>
                <a:lnTo>
                  <a:pt x="5453" y="2185"/>
                </a:lnTo>
                <a:lnTo>
                  <a:pt x="5453" y="2187"/>
                </a:lnTo>
                <a:lnTo>
                  <a:pt x="5454" y="2189"/>
                </a:lnTo>
                <a:lnTo>
                  <a:pt x="5458" y="2195"/>
                </a:lnTo>
                <a:lnTo>
                  <a:pt x="5465" y="2202"/>
                </a:lnTo>
                <a:lnTo>
                  <a:pt x="5474" y="2211"/>
                </a:lnTo>
                <a:lnTo>
                  <a:pt x="5487" y="2222"/>
                </a:lnTo>
                <a:lnTo>
                  <a:pt x="5507" y="2238"/>
                </a:lnTo>
                <a:lnTo>
                  <a:pt x="5525" y="2253"/>
                </a:lnTo>
                <a:lnTo>
                  <a:pt x="5539" y="2264"/>
                </a:lnTo>
                <a:lnTo>
                  <a:pt x="5545" y="2269"/>
                </a:lnTo>
                <a:lnTo>
                  <a:pt x="5546" y="2271"/>
                </a:lnTo>
                <a:lnTo>
                  <a:pt x="5547" y="2272"/>
                </a:lnTo>
                <a:lnTo>
                  <a:pt x="5547" y="2274"/>
                </a:lnTo>
                <a:lnTo>
                  <a:pt x="5547" y="2276"/>
                </a:lnTo>
                <a:lnTo>
                  <a:pt x="5545" y="2280"/>
                </a:lnTo>
                <a:lnTo>
                  <a:pt x="5541" y="2285"/>
                </a:lnTo>
                <a:lnTo>
                  <a:pt x="5540" y="2286"/>
                </a:lnTo>
                <a:lnTo>
                  <a:pt x="5537" y="2285"/>
                </a:lnTo>
                <a:lnTo>
                  <a:pt x="5534" y="2284"/>
                </a:lnTo>
                <a:lnTo>
                  <a:pt x="5529" y="2282"/>
                </a:lnTo>
                <a:lnTo>
                  <a:pt x="5520" y="2276"/>
                </a:lnTo>
                <a:lnTo>
                  <a:pt x="5508" y="2266"/>
                </a:lnTo>
                <a:lnTo>
                  <a:pt x="5494" y="2253"/>
                </a:lnTo>
                <a:lnTo>
                  <a:pt x="5478" y="2239"/>
                </a:lnTo>
                <a:lnTo>
                  <a:pt x="5462" y="2222"/>
                </a:lnTo>
                <a:lnTo>
                  <a:pt x="5445" y="2204"/>
                </a:lnTo>
                <a:lnTo>
                  <a:pt x="5427" y="2186"/>
                </a:lnTo>
                <a:lnTo>
                  <a:pt x="5411" y="2169"/>
                </a:lnTo>
                <a:lnTo>
                  <a:pt x="5397" y="2155"/>
                </a:lnTo>
                <a:lnTo>
                  <a:pt x="5383" y="2144"/>
                </a:lnTo>
                <a:lnTo>
                  <a:pt x="5373" y="2135"/>
                </a:lnTo>
                <a:lnTo>
                  <a:pt x="5365" y="2129"/>
                </a:lnTo>
                <a:lnTo>
                  <a:pt x="5363" y="2128"/>
                </a:lnTo>
                <a:lnTo>
                  <a:pt x="5360" y="2127"/>
                </a:lnTo>
                <a:lnTo>
                  <a:pt x="5359" y="2128"/>
                </a:lnTo>
                <a:lnTo>
                  <a:pt x="5359" y="2129"/>
                </a:lnTo>
                <a:lnTo>
                  <a:pt x="5358" y="2132"/>
                </a:lnTo>
                <a:lnTo>
                  <a:pt x="5356" y="2135"/>
                </a:lnTo>
                <a:lnTo>
                  <a:pt x="5353" y="2136"/>
                </a:lnTo>
                <a:lnTo>
                  <a:pt x="5349" y="2136"/>
                </a:lnTo>
                <a:lnTo>
                  <a:pt x="5343" y="2136"/>
                </a:lnTo>
                <a:lnTo>
                  <a:pt x="5337" y="2134"/>
                </a:lnTo>
                <a:lnTo>
                  <a:pt x="5331" y="2132"/>
                </a:lnTo>
                <a:lnTo>
                  <a:pt x="5324" y="2129"/>
                </a:lnTo>
                <a:lnTo>
                  <a:pt x="5310" y="2121"/>
                </a:lnTo>
                <a:lnTo>
                  <a:pt x="5296" y="2112"/>
                </a:lnTo>
                <a:lnTo>
                  <a:pt x="5290" y="2107"/>
                </a:lnTo>
                <a:lnTo>
                  <a:pt x="5285" y="2101"/>
                </a:lnTo>
                <a:lnTo>
                  <a:pt x="5280" y="2095"/>
                </a:lnTo>
                <a:lnTo>
                  <a:pt x="5276" y="2089"/>
                </a:lnTo>
                <a:lnTo>
                  <a:pt x="5273" y="2085"/>
                </a:lnTo>
                <a:lnTo>
                  <a:pt x="5268" y="2080"/>
                </a:lnTo>
                <a:lnTo>
                  <a:pt x="5261" y="2076"/>
                </a:lnTo>
                <a:lnTo>
                  <a:pt x="5254" y="2072"/>
                </a:lnTo>
                <a:lnTo>
                  <a:pt x="5244" y="2068"/>
                </a:lnTo>
                <a:lnTo>
                  <a:pt x="5235" y="2064"/>
                </a:lnTo>
                <a:lnTo>
                  <a:pt x="5225" y="2061"/>
                </a:lnTo>
                <a:lnTo>
                  <a:pt x="5215" y="2057"/>
                </a:lnTo>
                <a:lnTo>
                  <a:pt x="5190" y="2051"/>
                </a:lnTo>
                <a:lnTo>
                  <a:pt x="5164" y="2043"/>
                </a:lnTo>
                <a:lnTo>
                  <a:pt x="5137" y="2034"/>
                </a:lnTo>
                <a:lnTo>
                  <a:pt x="5113" y="2024"/>
                </a:lnTo>
                <a:lnTo>
                  <a:pt x="5091" y="2014"/>
                </a:lnTo>
                <a:lnTo>
                  <a:pt x="5076" y="2005"/>
                </a:lnTo>
                <a:lnTo>
                  <a:pt x="5070" y="2001"/>
                </a:lnTo>
                <a:lnTo>
                  <a:pt x="5066" y="1998"/>
                </a:lnTo>
                <a:lnTo>
                  <a:pt x="5065" y="1997"/>
                </a:lnTo>
                <a:lnTo>
                  <a:pt x="5065" y="1995"/>
                </a:lnTo>
                <a:lnTo>
                  <a:pt x="5065" y="1994"/>
                </a:lnTo>
                <a:lnTo>
                  <a:pt x="5065" y="1993"/>
                </a:lnTo>
                <a:lnTo>
                  <a:pt x="5069" y="1993"/>
                </a:lnTo>
                <a:lnTo>
                  <a:pt x="5076" y="1993"/>
                </a:lnTo>
                <a:lnTo>
                  <a:pt x="5086" y="1995"/>
                </a:lnTo>
                <a:lnTo>
                  <a:pt x="5099" y="1997"/>
                </a:lnTo>
                <a:lnTo>
                  <a:pt x="5133" y="2005"/>
                </a:lnTo>
                <a:lnTo>
                  <a:pt x="5172" y="2016"/>
                </a:lnTo>
                <a:lnTo>
                  <a:pt x="5193" y="2024"/>
                </a:lnTo>
                <a:lnTo>
                  <a:pt x="5216" y="2030"/>
                </a:lnTo>
                <a:lnTo>
                  <a:pt x="5237" y="2036"/>
                </a:lnTo>
                <a:lnTo>
                  <a:pt x="5259" y="2042"/>
                </a:lnTo>
                <a:lnTo>
                  <a:pt x="5279" y="2047"/>
                </a:lnTo>
                <a:lnTo>
                  <a:pt x="5297" y="2052"/>
                </a:lnTo>
                <a:lnTo>
                  <a:pt x="5314" y="2056"/>
                </a:lnTo>
                <a:lnTo>
                  <a:pt x="5327" y="2058"/>
                </a:lnTo>
                <a:lnTo>
                  <a:pt x="5351" y="2065"/>
                </a:lnTo>
                <a:lnTo>
                  <a:pt x="5375" y="2074"/>
                </a:lnTo>
                <a:lnTo>
                  <a:pt x="5386" y="2078"/>
                </a:lnTo>
                <a:lnTo>
                  <a:pt x="5397" y="2083"/>
                </a:lnTo>
                <a:lnTo>
                  <a:pt x="5406" y="2087"/>
                </a:lnTo>
                <a:lnTo>
                  <a:pt x="5413" y="2092"/>
                </a:lnTo>
                <a:lnTo>
                  <a:pt x="5426" y="2101"/>
                </a:lnTo>
                <a:lnTo>
                  <a:pt x="5440" y="2108"/>
                </a:lnTo>
                <a:lnTo>
                  <a:pt x="5453" y="2112"/>
                </a:lnTo>
                <a:lnTo>
                  <a:pt x="5463" y="2114"/>
                </a:lnTo>
                <a:lnTo>
                  <a:pt x="5468" y="2114"/>
                </a:lnTo>
                <a:lnTo>
                  <a:pt x="5472" y="2113"/>
                </a:lnTo>
                <a:lnTo>
                  <a:pt x="5475" y="2112"/>
                </a:lnTo>
                <a:lnTo>
                  <a:pt x="5477" y="2111"/>
                </a:lnTo>
                <a:lnTo>
                  <a:pt x="5478" y="2109"/>
                </a:lnTo>
                <a:lnTo>
                  <a:pt x="5478" y="2106"/>
                </a:lnTo>
                <a:lnTo>
                  <a:pt x="5478" y="2103"/>
                </a:lnTo>
                <a:lnTo>
                  <a:pt x="5476" y="2098"/>
                </a:lnTo>
                <a:lnTo>
                  <a:pt x="5474" y="2095"/>
                </a:lnTo>
                <a:lnTo>
                  <a:pt x="5474" y="2092"/>
                </a:lnTo>
                <a:lnTo>
                  <a:pt x="5475" y="2089"/>
                </a:lnTo>
                <a:lnTo>
                  <a:pt x="5476" y="2087"/>
                </a:lnTo>
                <a:lnTo>
                  <a:pt x="5478" y="2085"/>
                </a:lnTo>
                <a:lnTo>
                  <a:pt x="5482" y="2083"/>
                </a:lnTo>
                <a:lnTo>
                  <a:pt x="5487" y="2082"/>
                </a:lnTo>
                <a:lnTo>
                  <a:pt x="5491" y="2082"/>
                </a:lnTo>
                <a:lnTo>
                  <a:pt x="5496" y="2082"/>
                </a:lnTo>
                <a:lnTo>
                  <a:pt x="5501" y="2080"/>
                </a:lnTo>
                <a:lnTo>
                  <a:pt x="5505" y="2077"/>
                </a:lnTo>
                <a:lnTo>
                  <a:pt x="5508" y="2073"/>
                </a:lnTo>
                <a:lnTo>
                  <a:pt x="5511" y="2069"/>
                </a:lnTo>
                <a:lnTo>
                  <a:pt x="5513" y="2064"/>
                </a:lnTo>
                <a:lnTo>
                  <a:pt x="5515" y="2057"/>
                </a:lnTo>
                <a:lnTo>
                  <a:pt x="5515" y="2051"/>
                </a:lnTo>
                <a:lnTo>
                  <a:pt x="5514" y="2046"/>
                </a:lnTo>
                <a:lnTo>
                  <a:pt x="5512" y="2040"/>
                </a:lnTo>
                <a:lnTo>
                  <a:pt x="5509" y="2035"/>
                </a:lnTo>
                <a:lnTo>
                  <a:pt x="5504" y="2029"/>
                </a:lnTo>
                <a:lnTo>
                  <a:pt x="5498" y="2024"/>
                </a:lnTo>
                <a:lnTo>
                  <a:pt x="5491" y="2018"/>
                </a:lnTo>
                <a:lnTo>
                  <a:pt x="5482" y="2013"/>
                </a:lnTo>
                <a:lnTo>
                  <a:pt x="5473" y="2008"/>
                </a:lnTo>
                <a:lnTo>
                  <a:pt x="5463" y="2003"/>
                </a:lnTo>
                <a:lnTo>
                  <a:pt x="5452" y="1999"/>
                </a:lnTo>
                <a:lnTo>
                  <a:pt x="5441" y="1995"/>
                </a:lnTo>
                <a:lnTo>
                  <a:pt x="5427" y="1991"/>
                </a:lnTo>
                <a:lnTo>
                  <a:pt x="5414" y="1987"/>
                </a:lnTo>
                <a:lnTo>
                  <a:pt x="5400" y="1984"/>
                </a:lnTo>
                <a:lnTo>
                  <a:pt x="5384" y="1980"/>
                </a:lnTo>
                <a:lnTo>
                  <a:pt x="5370" y="1978"/>
                </a:lnTo>
                <a:lnTo>
                  <a:pt x="5346" y="1974"/>
                </a:lnTo>
                <a:lnTo>
                  <a:pt x="5319" y="1969"/>
                </a:lnTo>
                <a:lnTo>
                  <a:pt x="5289" y="1963"/>
                </a:lnTo>
                <a:lnTo>
                  <a:pt x="5259" y="1955"/>
                </a:lnTo>
                <a:lnTo>
                  <a:pt x="5226" y="1946"/>
                </a:lnTo>
                <a:lnTo>
                  <a:pt x="5192" y="1936"/>
                </a:lnTo>
                <a:lnTo>
                  <a:pt x="5158" y="1926"/>
                </a:lnTo>
                <a:lnTo>
                  <a:pt x="5125" y="1915"/>
                </a:lnTo>
                <a:lnTo>
                  <a:pt x="5091" y="1904"/>
                </a:lnTo>
                <a:lnTo>
                  <a:pt x="5060" y="1892"/>
                </a:lnTo>
                <a:lnTo>
                  <a:pt x="5031" y="1882"/>
                </a:lnTo>
                <a:lnTo>
                  <a:pt x="5004" y="1871"/>
                </a:lnTo>
                <a:lnTo>
                  <a:pt x="4982" y="1861"/>
                </a:lnTo>
                <a:lnTo>
                  <a:pt x="4962" y="1852"/>
                </a:lnTo>
                <a:lnTo>
                  <a:pt x="4947" y="1843"/>
                </a:lnTo>
                <a:lnTo>
                  <a:pt x="4937" y="1836"/>
                </a:lnTo>
                <a:lnTo>
                  <a:pt x="4929" y="1831"/>
                </a:lnTo>
                <a:lnTo>
                  <a:pt x="4916" y="1825"/>
                </a:lnTo>
                <a:lnTo>
                  <a:pt x="4899" y="1817"/>
                </a:lnTo>
                <a:lnTo>
                  <a:pt x="4878" y="1810"/>
                </a:lnTo>
                <a:lnTo>
                  <a:pt x="4854" y="1802"/>
                </a:lnTo>
                <a:lnTo>
                  <a:pt x="4827" y="1794"/>
                </a:lnTo>
                <a:lnTo>
                  <a:pt x="4800" y="1786"/>
                </a:lnTo>
                <a:lnTo>
                  <a:pt x="4771" y="1778"/>
                </a:lnTo>
                <a:lnTo>
                  <a:pt x="4742" y="1771"/>
                </a:lnTo>
                <a:lnTo>
                  <a:pt x="4712" y="1763"/>
                </a:lnTo>
                <a:lnTo>
                  <a:pt x="4683" y="1755"/>
                </a:lnTo>
                <a:lnTo>
                  <a:pt x="4656" y="1747"/>
                </a:lnTo>
                <a:lnTo>
                  <a:pt x="4631" y="1739"/>
                </a:lnTo>
                <a:lnTo>
                  <a:pt x="4609" y="1732"/>
                </a:lnTo>
                <a:lnTo>
                  <a:pt x="4590" y="1726"/>
                </a:lnTo>
                <a:lnTo>
                  <a:pt x="4577" y="1721"/>
                </a:lnTo>
                <a:lnTo>
                  <a:pt x="4562" y="1716"/>
                </a:lnTo>
                <a:lnTo>
                  <a:pt x="4541" y="1711"/>
                </a:lnTo>
                <a:lnTo>
                  <a:pt x="4517" y="1708"/>
                </a:lnTo>
                <a:lnTo>
                  <a:pt x="4487" y="1703"/>
                </a:lnTo>
                <a:lnTo>
                  <a:pt x="4452" y="1701"/>
                </a:lnTo>
                <a:lnTo>
                  <a:pt x="4413" y="1699"/>
                </a:lnTo>
                <a:lnTo>
                  <a:pt x="4369" y="1698"/>
                </a:lnTo>
                <a:lnTo>
                  <a:pt x="4319" y="1698"/>
                </a:lnTo>
                <a:lnTo>
                  <a:pt x="4276" y="1698"/>
                </a:lnTo>
                <a:lnTo>
                  <a:pt x="4231" y="1697"/>
                </a:lnTo>
                <a:lnTo>
                  <a:pt x="4186" y="1695"/>
                </a:lnTo>
                <a:lnTo>
                  <a:pt x="4142" y="1693"/>
                </a:lnTo>
                <a:lnTo>
                  <a:pt x="4100" y="1691"/>
                </a:lnTo>
                <a:lnTo>
                  <a:pt x="4063" y="1688"/>
                </a:lnTo>
                <a:lnTo>
                  <a:pt x="4030" y="1685"/>
                </a:lnTo>
                <a:lnTo>
                  <a:pt x="4005" y="1682"/>
                </a:lnTo>
                <a:lnTo>
                  <a:pt x="3967" y="1678"/>
                </a:lnTo>
                <a:lnTo>
                  <a:pt x="3920" y="1674"/>
                </a:lnTo>
                <a:lnTo>
                  <a:pt x="3865" y="1671"/>
                </a:lnTo>
                <a:lnTo>
                  <a:pt x="3802" y="1669"/>
                </a:lnTo>
                <a:lnTo>
                  <a:pt x="3735" y="1666"/>
                </a:lnTo>
                <a:lnTo>
                  <a:pt x="3666" y="1665"/>
                </a:lnTo>
                <a:lnTo>
                  <a:pt x="3593" y="1665"/>
                </a:lnTo>
                <a:lnTo>
                  <a:pt x="3521" y="1665"/>
                </a:lnTo>
                <a:lnTo>
                  <a:pt x="3452" y="1666"/>
                </a:lnTo>
                <a:lnTo>
                  <a:pt x="3387" y="1668"/>
                </a:lnTo>
                <a:lnTo>
                  <a:pt x="3326" y="1670"/>
                </a:lnTo>
                <a:lnTo>
                  <a:pt x="3273" y="1672"/>
                </a:lnTo>
                <a:lnTo>
                  <a:pt x="3228" y="1675"/>
                </a:lnTo>
                <a:lnTo>
                  <a:pt x="3194" y="1678"/>
                </a:lnTo>
                <a:lnTo>
                  <a:pt x="3182" y="1680"/>
                </a:lnTo>
                <a:lnTo>
                  <a:pt x="3173" y="1682"/>
                </a:lnTo>
                <a:lnTo>
                  <a:pt x="3167" y="1684"/>
                </a:lnTo>
                <a:lnTo>
                  <a:pt x="3165" y="1687"/>
                </a:lnTo>
                <a:lnTo>
                  <a:pt x="3167" y="1689"/>
                </a:lnTo>
                <a:lnTo>
                  <a:pt x="3171" y="1691"/>
                </a:lnTo>
                <a:lnTo>
                  <a:pt x="3178" y="1693"/>
                </a:lnTo>
                <a:lnTo>
                  <a:pt x="3187" y="1695"/>
                </a:lnTo>
                <a:lnTo>
                  <a:pt x="3211" y="1698"/>
                </a:lnTo>
                <a:lnTo>
                  <a:pt x="3239" y="1700"/>
                </a:lnTo>
                <a:lnTo>
                  <a:pt x="3301" y="1702"/>
                </a:lnTo>
                <a:lnTo>
                  <a:pt x="3351" y="1704"/>
                </a:lnTo>
                <a:lnTo>
                  <a:pt x="3391" y="1708"/>
                </a:lnTo>
                <a:lnTo>
                  <a:pt x="3423" y="1711"/>
                </a:lnTo>
                <a:lnTo>
                  <a:pt x="3437" y="1713"/>
                </a:lnTo>
                <a:lnTo>
                  <a:pt x="3448" y="1716"/>
                </a:lnTo>
                <a:lnTo>
                  <a:pt x="3458" y="1718"/>
                </a:lnTo>
                <a:lnTo>
                  <a:pt x="3466" y="1721"/>
                </a:lnTo>
                <a:lnTo>
                  <a:pt x="3474" y="1724"/>
                </a:lnTo>
                <a:lnTo>
                  <a:pt x="3481" y="1728"/>
                </a:lnTo>
                <a:lnTo>
                  <a:pt x="3487" y="1732"/>
                </a:lnTo>
                <a:lnTo>
                  <a:pt x="3492" y="1736"/>
                </a:lnTo>
                <a:lnTo>
                  <a:pt x="3499" y="1741"/>
                </a:lnTo>
                <a:lnTo>
                  <a:pt x="3507" y="1747"/>
                </a:lnTo>
                <a:lnTo>
                  <a:pt x="3517" y="1751"/>
                </a:lnTo>
                <a:lnTo>
                  <a:pt x="3529" y="1755"/>
                </a:lnTo>
                <a:lnTo>
                  <a:pt x="3541" y="1758"/>
                </a:lnTo>
                <a:lnTo>
                  <a:pt x="3553" y="1761"/>
                </a:lnTo>
                <a:lnTo>
                  <a:pt x="3565" y="1762"/>
                </a:lnTo>
                <a:lnTo>
                  <a:pt x="3578" y="1763"/>
                </a:lnTo>
                <a:lnTo>
                  <a:pt x="3592" y="1763"/>
                </a:lnTo>
                <a:lnTo>
                  <a:pt x="3604" y="1764"/>
                </a:lnTo>
                <a:lnTo>
                  <a:pt x="3613" y="1766"/>
                </a:lnTo>
                <a:lnTo>
                  <a:pt x="3622" y="1768"/>
                </a:lnTo>
                <a:lnTo>
                  <a:pt x="3628" y="1771"/>
                </a:lnTo>
                <a:lnTo>
                  <a:pt x="3632" y="1775"/>
                </a:lnTo>
                <a:lnTo>
                  <a:pt x="3635" y="1780"/>
                </a:lnTo>
                <a:lnTo>
                  <a:pt x="3635" y="1787"/>
                </a:lnTo>
                <a:lnTo>
                  <a:pt x="3636" y="1792"/>
                </a:lnTo>
                <a:lnTo>
                  <a:pt x="3637" y="1796"/>
                </a:lnTo>
                <a:lnTo>
                  <a:pt x="3639" y="1800"/>
                </a:lnTo>
                <a:lnTo>
                  <a:pt x="3641" y="1803"/>
                </a:lnTo>
                <a:lnTo>
                  <a:pt x="3644" y="1805"/>
                </a:lnTo>
                <a:lnTo>
                  <a:pt x="3647" y="1807"/>
                </a:lnTo>
                <a:lnTo>
                  <a:pt x="3651" y="1809"/>
                </a:lnTo>
                <a:lnTo>
                  <a:pt x="3655" y="1810"/>
                </a:lnTo>
                <a:lnTo>
                  <a:pt x="3659" y="1810"/>
                </a:lnTo>
                <a:lnTo>
                  <a:pt x="3664" y="1809"/>
                </a:lnTo>
                <a:lnTo>
                  <a:pt x="3669" y="1808"/>
                </a:lnTo>
                <a:lnTo>
                  <a:pt x="3674" y="1806"/>
                </a:lnTo>
                <a:lnTo>
                  <a:pt x="3679" y="1804"/>
                </a:lnTo>
                <a:lnTo>
                  <a:pt x="3684" y="1801"/>
                </a:lnTo>
                <a:lnTo>
                  <a:pt x="3688" y="1798"/>
                </a:lnTo>
                <a:lnTo>
                  <a:pt x="3693" y="1793"/>
                </a:lnTo>
                <a:lnTo>
                  <a:pt x="3698" y="1789"/>
                </a:lnTo>
                <a:lnTo>
                  <a:pt x="3702" y="1786"/>
                </a:lnTo>
                <a:lnTo>
                  <a:pt x="3708" y="1784"/>
                </a:lnTo>
                <a:lnTo>
                  <a:pt x="3714" y="1783"/>
                </a:lnTo>
                <a:lnTo>
                  <a:pt x="3720" y="1784"/>
                </a:lnTo>
                <a:lnTo>
                  <a:pt x="3727" y="1786"/>
                </a:lnTo>
                <a:lnTo>
                  <a:pt x="3734" y="1789"/>
                </a:lnTo>
                <a:lnTo>
                  <a:pt x="3742" y="1793"/>
                </a:lnTo>
                <a:lnTo>
                  <a:pt x="3757" y="1800"/>
                </a:lnTo>
                <a:lnTo>
                  <a:pt x="3770" y="1805"/>
                </a:lnTo>
                <a:lnTo>
                  <a:pt x="3781" y="1809"/>
                </a:lnTo>
                <a:lnTo>
                  <a:pt x="3791" y="1810"/>
                </a:lnTo>
                <a:lnTo>
                  <a:pt x="3794" y="1810"/>
                </a:lnTo>
                <a:lnTo>
                  <a:pt x="3797" y="1809"/>
                </a:lnTo>
                <a:lnTo>
                  <a:pt x="3800" y="1808"/>
                </a:lnTo>
                <a:lnTo>
                  <a:pt x="3801" y="1806"/>
                </a:lnTo>
                <a:lnTo>
                  <a:pt x="3802" y="1804"/>
                </a:lnTo>
                <a:lnTo>
                  <a:pt x="3802" y="1801"/>
                </a:lnTo>
                <a:lnTo>
                  <a:pt x="3801" y="1798"/>
                </a:lnTo>
                <a:lnTo>
                  <a:pt x="3799" y="1795"/>
                </a:lnTo>
                <a:lnTo>
                  <a:pt x="3798" y="1792"/>
                </a:lnTo>
                <a:lnTo>
                  <a:pt x="3797" y="1789"/>
                </a:lnTo>
                <a:lnTo>
                  <a:pt x="3797" y="1786"/>
                </a:lnTo>
                <a:lnTo>
                  <a:pt x="3797" y="1783"/>
                </a:lnTo>
                <a:lnTo>
                  <a:pt x="3798" y="1781"/>
                </a:lnTo>
                <a:lnTo>
                  <a:pt x="3800" y="1779"/>
                </a:lnTo>
                <a:lnTo>
                  <a:pt x="3802" y="1778"/>
                </a:lnTo>
                <a:lnTo>
                  <a:pt x="3806" y="1778"/>
                </a:lnTo>
                <a:lnTo>
                  <a:pt x="3809" y="1778"/>
                </a:lnTo>
                <a:lnTo>
                  <a:pt x="3812" y="1780"/>
                </a:lnTo>
                <a:lnTo>
                  <a:pt x="3815" y="1781"/>
                </a:lnTo>
                <a:lnTo>
                  <a:pt x="3818" y="1783"/>
                </a:lnTo>
                <a:lnTo>
                  <a:pt x="3821" y="1787"/>
                </a:lnTo>
                <a:lnTo>
                  <a:pt x="3823" y="1790"/>
                </a:lnTo>
                <a:lnTo>
                  <a:pt x="3825" y="1793"/>
                </a:lnTo>
                <a:lnTo>
                  <a:pt x="3826" y="1796"/>
                </a:lnTo>
                <a:lnTo>
                  <a:pt x="3828" y="1799"/>
                </a:lnTo>
                <a:lnTo>
                  <a:pt x="3831" y="1801"/>
                </a:lnTo>
                <a:lnTo>
                  <a:pt x="3836" y="1803"/>
                </a:lnTo>
                <a:lnTo>
                  <a:pt x="3842" y="1805"/>
                </a:lnTo>
                <a:lnTo>
                  <a:pt x="3858" y="1809"/>
                </a:lnTo>
                <a:lnTo>
                  <a:pt x="3879" y="1812"/>
                </a:lnTo>
                <a:lnTo>
                  <a:pt x="3903" y="1815"/>
                </a:lnTo>
                <a:lnTo>
                  <a:pt x="3929" y="1818"/>
                </a:lnTo>
                <a:lnTo>
                  <a:pt x="3959" y="1820"/>
                </a:lnTo>
                <a:lnTo>
                  <a:pt x="3988" y="1821"/>
                </a:lnTo>
                <a:lnTo>
                  <a:pt x="4019" y="1822"/>
                </a:lnTo>
                <a:lnTo>
                  <a:pt x="4049" y="1822"/>
                </a:lnTo>
                <a:lnTo>
                  <a:pt x="4078" y="1822"/>
                </a:lnTo>
                <a:lnTo>
                  <a:pt x="4105" y="1821"/>
                </a:lnTo>
                <a:lnTo>
                  <a:pt x="4129" y="1819"/>
                </a:lnTo>
                <a:lnTo>
                  <a:pt x="4150" y="1817"/>
                </a:lnTo>
                <a:lnTo>
                  <a:pt x="4158" y="1815"/>
                </a:lnTo>
                <a:lnTo>
                  <a:pt x="4165" y="1814"/>
                </a:lnTo>
                <a:lnTo>
                  <a:pt x="4172" y="1812"/>
                </a:lnTo>
                <a:lnTo>
                  <a:pt x="4177" y="1810"/>
                </a:lnTo>
                <a:lnTo>
                  <a:pt x="4188" y="1805"/>
                </a:lnTo>
                <a:lnTo>
                  <a:pt x="4199" y="1802"/>
                </a:lnTo>
                <a:lnTo>
                  <a:pt x="4213" y="1801"/>
                </a:lnTo>
                <a:lnTo>
                  <a:pt x="4230" y="1801"/>
                </a:lnTo>
                <a:lnTo>
                  <a:pt x="4249" y="1803"/>
                </a:lnTo>
                <a:lnTo>
                  <a:pt x="4273" y="1806"/>
                </a:lnTo>
                <a:lnTo>
                  <a:pt x="4301" y="1811"/>
                </a:lnTo>
                <a:lnTo>
                  <a:pt x="4334" y="1818"/>
                </a:lnTo>
                <a:lnTo>
                  <a:pt x="4360" y="1825"/>
                </a:lnTo>
                <a:lnTo>
                  <a:pt x="4388" y="1831"/>
                </a:lnTo>
                <a:lnTo>
                  <a:pt x="4416" y="1836"/>
                </a:lnTo>
                <a:lnTo>
                  <a:pt x="4442" y="1842"/>
                </a:lnTo>
                <a:lnTo>
                  <a:pt x="4468" y="1847"/>
                </a:lnTo>
                <a:lnTo>
                  <a:pt x="4491" y="1852"/>
                </a:lnTo>
                <a:lnTo>
                  <a:pt x="4512" y="1856"/>
                </a:lnTo>
                <a:lnTo>
                  <a:pt x="4528" y="1860"/>
                </a:lnTo>
                <a:lnTo>
                  <a:pt x="4593" y="1874"/>
                </a:lnTo>
                <a:lnTo>
                  <a:pt x="4647" y="1885"/>
                </a:lnTo>
                <a:lnTo>
                  <a:pt x="4687" y="1895"/>
                </a:lnTo>
                <a:lnTo>
                  <a:pt x="4717" y="1905"/>
                </a:lnTo>
                <a:lnTo>
                  <a:pt x="4728" y="1909"/>
                </a:lnTo>
                <a:lnTo>
                  <a:pt x="4736" y="1913"/>
                </a:lnTo>
                <a:lnTo>
                  <a:pt x="4743" y="1917"/>
                </a:lnTo>
                <a:lnTo>
                  <a:pt x="4747" y="1921"/>
                </a:lnTo>
                <a:lnTo>
                  <a:pt x="4749" y="1924"/>
                </a:lnTo>
                <a:lnTo>
                  <a:pt x="4749" y="1928"/>
                </a:lnTo>
                <a:lnTo>
                  <a:pt x="4747" y="1932"/>
                </a:lnTo>
                <a:lnTo>
                  <a:pt x="4743" y="1936"/>
                </a:lnTo>
                <a:lnTo>
                  <a:pt x="4739" y="1938"/>
                </a:lnTo>
                <a:lnTo>
                  <a:pt x="4735" y="1941"/>
                </a:lnTo>
                <a:lnTo>
                  <a:pt x="4730" y="1944"/>
                </a:lnTo>
                <a:lnTo>
                  <a:pt x="4726" y="1945"/>
                </a:lnTo>
                <a:lnTo>
                  <a:pt x="4721" y="1946"/>
                </a:lnTo>
                <a:lnTo>
                  <a:pt x="4716" y="1947"/>
                </a:lnTo>
                <a:lnTo>
                  <a:pt x="4710" y="1947"/>
                </a:lnTo>
                <a:lnTo>
                  <a:pt x="4703" y="1946"/>
                </a:lnTo>
                <a:lnTo>
                  <a:pt x="4686" y="1944"/>
                </a:lnTo>
                <a:lnTo>
                  <a:pt x="4666" y="1938"/>
                </a:lnTo>
                <a:lnTo>
                  <a:pt x="4641" y="1932"/>
                </a:lnTo>
                <a:lnTo>
                  <a:pt x="4612" y="1923"/>
                </a:lnTo>
                <a:lnTo>
                  <a:pt x="4567" y="1911"/>
                </a:lnTo>
                <a:lnTo>
                  <a:pt x="4518" y="1898"/>
                </a:lnTo>
                <a:lnTo>
                  <a:pt x="4466" y="1887"/>
                </a:lnTo>
                <a:lnTo>
                  <a:pt x="4409" y="1878"/>
                </a:lnTo>
                <a:lnTo>
                  <a:pt x="4350" y="1869"/>
                </a:lnTo>
                <a:lnTo>
                  <a:pt x="4289" y="1861"/>
                </a:lnTo>
                <a:lnTo>
                  <a:pt x="4226" y="1854"/>
                </a:lnTo>
                <a:lnTo>
                  <a:pt x="4160" y="1849"/>
                </a:lnTo>
                <a:lnTo>
                  <a:pt x="4051" y="1842"/>
                </a:lnTo>
                <a:lnTo>
                  <a:pt x="4128" y="1882"/>
                </a:lnTo>
                <a:lnTo>
                  <a:pt x="4147" y="1891"/>
                </a:lnTo>
                <a:lnTo>
                  <a:pt x="4168" y="1901"/>
                </a:lnTo>
                <a:lnTo>
                  <a:pt x="4191" y="1913"/>
                </a:lnTo>
                <a:lnTo>
                  <a:pt x="4216" y="1925"/>
                </a:lnTo>
                <a:lnTo>
                  <a:pt x="4242" y="1937"/>
                </a:lnTo>
                <a:lnTo>
                  <a:pt x="4268" y="1950"/>
                </a:lnTo>
                <a:lnTo>
                  <a:pt x="4293" y="1962"/>
                </a:lnTo>
                <a:lnTo>
                  <a:pt x="4316" y="1972"/>
                </a:lnTo>
                <a:lnTo>
                  <a:pt x="4427" y="2024"/>
                </a:lnTo>
                <a:lnTo>
                  <a:pt x="4348" y="2034"/>
                </a:lnTo>
                <a:lnTo>
                  <a:pt x="4315" y="2038"/>
                </a:lnTo>
                <a:lnTo>
                  <a:pt x="4285" y="2040"/>
                </a:lnTo>
                <a:lnTo>
                  <a:pt x="4272" y="2040"/>
                </a:lnTo>
                <a:lnTo>
                  <a:pt x="4259" y="2040"/>
                </a:lnTo>
                <a:lnTo>
                  <a:pt x="4249" y="2039"/>
                </a:lnTo>
                <a:lnTo>
                  <a:pt x="4242" y="2038"/>
                </a:lnTo>
                <a:lnTo>
                  <a:pt x="4237" y="2036"/>
                </a:lnTo>
                <a:lnTo>
                  <a:pt x="4233" y="2034"/>
                </a:lnTo>
                <a:lnTo>
                  <a:pt x="4228" y="2032"/>
                </a:lnTo>
                <a:lnTo>
                  <a:pt x="4225" y="2029"/>
                </a:lnTo>
                <a:lnTo>
                  <a:pt x="4221" y="2026"/>
                </a:lnTo>
                <a:lnTo>
                  <a:pt x="4218" y="2024"/>
                </a:lnTo>
                <a:lnTo>
                  <a:pt x="4216" y="2021"/>
                </a:lnTo>
                <a:lnTo>
                  <a:pt x="4215" y="2017"/>
                </a:lnTo>
                <a:lnTo>
                  <a:pt x="4215" y="2014"/>
                </a:lnTo>
                <a:lnTo>
                  <a:pt x="4215" y="2011"/>
                </a:lnTo>
                <a:lnTo>
                  <a:pt x="4216" y="2009"/>
                </a:lnTo>
                <a:lnTo>
                  <a:pt x="4217" y="2007"/>
                </a:lnTo>
                <a:lnTo>
                  <a:pt x="4219" y="2005"/>
                </a:lnTo>
                <a:lnTo>
                  <a:pt x="4222" y="2003"/>
                </a:lnTo>
                <a:lnTo>
                  <a:pt x="4227" y="2003"/>
                </a:lnTo>
                <a:lnTo>
                  <a:pt x="4232" y="2002"/>
                </a:lnTo>
                <a:lnTo>
                  <a:pt x="4235" y="2002"/>
                </a:lnTo>
                <a:lnTo>
                  <a:pt x="4237" y="2001"/>
                </a:lnTo>
                <a:lnTo>
                  <a:pt x="4239" y="2000"/>
                </a:lnTo>
                <a:lnTo>
                  <a:pt x="4241" y="1998"/>
                </a:lnTo>
                <a:lnTo>
                  <a:pt x="4242" y="1996"/>
                </a:lnTo>
                <a:lnTo>
                  <a:pt x="4242" y="1994"/>
                </a:lnTo>
                <a:lnTo>
                  <a:pt x="4241" y="1991"/>
                </a:lnTo>
                <a:lnTo>
                  <a:pt x="4240" y="1988"/>
                </a:lnTo>
                <a:lnTo>
                  <a:pt x="4237" y="1985"/>
                </a:lnTo>
                <a:lnTo>
                  <a:pt x="4231" y="1982"/>
                </a:lnTo>
                <a:lnTo>
                  <a:pt x="4221" y="1978"/>
                </a:lnTo>
                <a:lnTo>
                  <a:pt x="4211" y="1974"/>
                </a:lnTo>
                <a:lnTo>
                  <a:pt x="4186" y="1968"/>
                </a:lnTo>
                <a:lnTo>
                  <a:pt x="4156" y="1963"/>
                </a:lnTo>
                <a:lnTo>
                  <a:pt x="4126" y="1957"/>
                </a:lnTo>
                <a:lnTo>
                  <a:pt x="4099" y="1951"/>
                </a:lnTo>
                <a:lnTo>
                  <a:pt x="4088" y="1948"/>
                </a:lnTo>
                <a:lnTo>
                  <a:pt x="4078" y="1945"/>
                </a:lnTo>
                <a:lnTo>
                  <a:pt x="4071" y="1941"/>
                </a:lnTo>
                <a:lnTo>
                  <a:pt x="4066" y="1938"/>
                </a:lnTo>
                <a:lnTo>
                  <a:pt x="4060" y="1934"/>
                </a:lnTo>
                <a:lnTo>
                  <a:pt x="4051" y="1931"/>
                </a:lnTo>
                <a:lnTo>
                  <a:pt x="4039" y="1927"/>
                </a:lnTo>
                <a:lnTo>
                  <a:pt x="4024" y="1923"/>
                </a:lnTo>
                <a:lnTo>
                  <a:pt x="3989" y="1915"/>
                </a:lnTo>
                <a:lnTo>
                  <a:pt x="3951" y="1907"/>
                </a:lnTo>
                <a:lnTo>
                  <a:pt x="3913" y="1901"/>
                </a:lnTo>
                <a:lnTo>
                  <a:pt x="3879" y="1897"/>
                </a:lnTo>
                <a:lnTo>
                  <a:pt x="3865" y="1896"/>
                </a:lnTo>
                <a:lnTo>
                  <a:pt x="3854" y="1896"/>
                </a:lnTo>
                <a:lnTo>
                  <a:pt x="3844" y="1896"/>
                </a:lnTo>
                <a:lnTo>
                  <a:pt x="3839" y="1898"/>
                </a:lnTo>
                <a:lnTo>
                  <a:pt x="3835" y="1899"/>
                </a:lnTo>
                <a:lnTo>
                  <a:pt x="3830" y="1900"/>
                </a:lnTo>
                <a:lnTo>
                  <a:pt x="3825" y="1899"/>
                </a:lnTo>
                <a:lnTo>
                  <a:pt x="3818" y="1898"/>
                </a:lnTo>
                <a:lnTo>
                  <a:pt x="3811" y="1895"/>
                </a:lnTo>
                <a:lnTo>
                  <a:pt x="3804" y="1892"/>
                </a:lnTo>
                <a:lnTo>
                  <a:pt x="3796" y="1888"/>
                </a:lnTo>
                <a:lnTo>
                  <a:pt x="3788" y="1884"/>
                </a:lnTo>
                <a:lnTo>
                  <a:pt x="3775" y="1876"/>
                </a:lnTo>
                <a:lnTo>
                  <a:pt x="3760" y="1868"/>
                </a:lnTo>
                <a:lnTo>
                  <a:pt x="3741" y="1861"/>
                </a:lnTo>
                <a:lnTo>
                  <a:pt x="3721" y="1855"/>
                </a:lnTo>
                <a:lnTo>
                  <a:pt x="3695" y="1850"/>
                </a:lnTo>
                <a:lnTo>
                  <a:pt x="3665" y="1844"/>
                </a:lnTo>
                <a:lnTo>
                  <a:pt x="3626" y="1839"/>
                </a:lnTo>
                <a:lnTo>
                  <a:pt x="3581" y="1833"/>
                </a:lnTo>
                <a:lnTo>
                  <a:pt x="3564" y="1830"/>
                </a:lnTo>
                <a:lnTo>
                  <a:pt x="3547" y="1826"/>
                </a:lnTo>
                <a:lnTo>
                  <a:pt x="3530" y="1821"/>
                </a:lnTo>
                <a:lnTo>
                  <a:pt x="3513" y="1816"/>
                </a:lnTo>
                <a:lnTo>
                  <a:pt x="3497" y="1811"/>
                </a:lnTo>
                <a:lnTo>
                  <a:pt x="3484" y="1805"/>
                </a:lnTo>
                <a:lnTo>
                  <a:pt x="3471" y="1799"/>
                </a:lnTo>
                <a:lnTo>
                  <a:pt x="3461" y="1793"/>
                </a:lnTo>
                <a:lnTo>
                  <a:pt x="3451" y="1787"/>
                </a:lnTo>
                <a:lnTo>
                  <a:pt x="3438" y="1780"/>
                </a:lnTo>
                <a:lnTo>
                  <a:pt x="3423" y="1774"/>
                </a:lnTo>
                <a:lnTo>
                  <a:pt x="3406" y="1769"/>
                </a:lnTo>
                <a:lnTo>
                  <a:pt x="3388" y="1764"/>
                </a:lnTo>
                <a:lnTo>
                  <a:pt x="3369" y="1759"/>
                </a:lnTo>
                <a:lnTo>
                  <a:pt x="3350" y="1756"/>
                </a:lnTo>
                <a:lnTo>
                  <a:pt x="3331" y="1753"/>
                </a:lnTo>
                <a:lnTo>
                  <a:pt x="3304" y="1750"/>
                </a:lnTo>
                <a:lnTo>
                  <a:pt x="3282" y="1748"/>
                </a:lnTo>
                <a:lnTo>
                  <a:pt x="3266" y="1748"/>
                </a:lnTo>
                <a:lnTo>
                  <a:pt x="3254" y="1749"/>
                </a:lnTo>
                <a:lnTo>
                  <a:pt x="3250" y="1751"/>
                </a:lnTo>
                <a:lnTo>
                  <a:pt x="3246" y="1753"/>
                </a:lnTo>
                <a:lnTo>
                  <a:pt x="3243" y="1755"/>
                </a:lnTo>
                <a:lnTo>
                  <a:pt x="3240" y="1758"/>
                </a:lnTo>
                <a:lnTo>
                  <a:pt x="3236" y="1766"/>
                </a:lnTo>
                <a:lnTo>
                  <a:pt x="3233" y="1776"/>
                </a:lnTo>
                <a:lnTo>
                  <a:pt x="3230" y="1783"/>
                </a:lnTo>
                <a:lnTo>
                  <a:pt x="3227" y="1790"/>
                </a:lnTo>
                <a:lnTo>
                  <a:pt x="3224" y="1795"/>
                </a:lnTo>
                <a:lnTo>
                  <a:pt x="3219" y="1800"/>
                </a:lnTo>
                <a:lnTo>
                  <a:pt x="3214" y="1804"/>
                </a:lnTo>
                <a:lnTo>
                  <a:pt x="3208" y="1806"/>
                </a:lnTo>
                <a:lnTo>
                  <a:pt x="3201" y="1808"/>
                </a:lnTo>
                <a:lnTo>
                  <a:pt x="3193" y="1809"/>
                </a:lnTo>
                <a:lnTo>
                  <a:pt x="3185" y="1810"/>
                </a:lnTo>
                <a:lnTo>
                  <a:pt x="3176" y="1809"/>
                </a:lnTo>
                <a:lnTo>
                  <a:pt x="3167" y="1807"/>
                </a:lnTo>
                <a:lnTo>
                  <a:pt x="3158" y="1805"/>
                </a:lnTo>
                <a:lnTo>
                  <a:pt x="3146" y="1802"/>
                </a:lnTo>
                <a:lnTo>
                  <a:pt x="3136" y="1798"/>
                </a:lnTo>
                <a:lnTo>
                  <a:pt x="3125" y="1793"/>
                </a:lnTo>
                <a:lnTo>
                  <a:pt x="3113" y="1787"/>
                </a:lnTo>
                <a:lnTo>
                  <a:pt x="3103" y="1781"/>
                </a:lnTo>
                <a:lnTo>
                  <a:pt x="3091" y="1777"/>
                </a:lnTo>
                <a:lnTo>
                  <a:pt x="3080" y="1773"/>
                </a:lnTo>
                <a:lnTo>
                  <a:pt x="3068" y="1770"/>
                </a:lnTo>
                <a:lnTo>
                  <a:pt x="3056" y="1768"/>
                </a:lnTo>
                <a:lnTo>
                  <a:pt x="3043" y="1766"/>
                </a:lnTo>
                <a:lnTo>
                  <a:pt x="3031" y="1764"/>
                </a:lnTo>
                <a:lnTo>
                  <a:pt x="3018" y="1763"/>
                </a:lnTo>
                <a:lnTo>
                  <a:pt x="3005" y="1763"/>
                </a:lnTo>
                <a:lnTo>
                  <a:pt x="2993" y="1764"/>
                </a:lnTo>
                <a:lnTo>
                  <a:pt x="2981" y="1765"/>
                </a:lnTo>
                <a:lnTo>
                  <a:pt x="2969" y="1766"/>
                </a:lnTo>
                <a:lnTo>
                  <a:pt x="2958" y="1768"/>
                </a:lnTo>
                <a:lnTo>
                  <a:pt x="2947" y="1771"/>
                </a:lnTo>
                <a:lnTo>
                  <a:pt x="2938" y="1775"/>
                </a:lnTo>
                <a:lnTo>
                  <a:pt x="2930" y="1779"/>
                </a:lnTo>
                <a:lnTo>
                  <a:pt x="2920" y="1784"/>
                </a:lnTo>
                <a:lnTo>
                  <a:pt x="2912" y="1790"/>
                </a:lnTo>
                <a:lnTo>
                  <a:pt x="2907" y="1794"/>
                </a:lnTo>
                <a:lnTo>
                  <a:pt x="2903" y="1798"/>
                </a:lnTo>
                <a:lnTo>
                  <a:pt x="2901" y="1801"/>
                </a:lnTo>
                <a:lnTo>
                  <a:pt x="2901" y="1805"/>
                </a:lnTo>
                <a:lnTo>
                  <a:pt x="2903" y="1807"/>
                </a:lnTo>
                <a:lnTo>
                  <a:pt x="2907" y="1810"/>
                </a:lnTo>
                <a:lnTo>
                  <a:pt x="2913" y="1811"/>
                </a:lnTo>
                <a:lnTo>
                  <a:pt x="2922" y="1813"/>
                </a:lnTo>
                <a:lnTo>
                  <a:pt x="2933" y="1814"/>
                </a:lnTo>
                <a:lnTo>
                  <a:pt x="2945" y="1815"/>
                </a:lnTo>
                <a:lnTo>
                  <a:pt x="2977" y="1816"/>
                </a:lnTo>
                <a:lnTo>
                  <a:pt x="3017" y="1816"/>
                </a:lnTo>
                <a:lnTo>
                  <a:pt x="3040" y="1816"/>
                </a:lnTo>
                <a:lnTo>
                  <a:pt x="3063" y="1816"/>
                </a:lnTo>
                <a:lnTo>
                  <a:pt x="3084" y="1817"/>
                </a:lnTo>
                <a:lnTo>
                  <a:pt x="3103" y="1818"/>
                </a:lnTo>
                <a:lnTo>
                  <a:pt x="3118" y="1820"/>
                </a:lnTo>
                <a:lnTo>
                  <a:pt x="3130" y="1822"/>
                </a:lnTo>
                <a:lnTo>
                  <a:pt x="3138" y="1826"/>
                </a:lnTo>
                <a:lnTo>
                  <a:pt x="3142" y="1829"/>
                </a:lnTo>
                <a:lnTo>
                  <a:pt x="3145" y="1831"/>
                </a:lnTo>
                <a:lnTo>
                  <a:pt x="3150" y="1834"/>
                </a:lnTo>
                <a:lnTo>
                  <a:pt x="3155" y="1836"/>
                </a:lnTo>
                <a:lnTo>
                  <a:pt x="3160" y="1838"/>
                </a:lnTo>
                <a:lnTo>
                  <a:pt x="3167" y="1840"/>
                </a:lnTo>
                <a:lnTo>
                  <a:pt x="3174" y="1841"/>
                </a:lnTo>
                <a:lnTo>
                  <a:pt x="3182" y="1842"/>
                </a:lnTo>
                <a:lnTo>
                  <a:pt x="3189" y="1842"/>
                </a:lnTo>
                <a:lnTo>
                  <a:pt x="3198" y="1843"/>
                </a:lnTo>
                <a:lnTo>
                  <a:pt x="3205" y="1844"/>
                </a:lnTo>
                <a:lnTo>
                  <a:pt x="3211" y="1845"/>
                </a:lnTo>
                <a:lnTo>
                  <a:pt x="3217" y="1847"/>
                </a:lnTo>
                <a:lnTo>
                  <a:pt x="3221" y="1849"/>
                </a:lnTo>
                <a:lnTo>
                  <a:pt x="3225" y="1852"/>
                </a:lnTo>
                <a:lnTo>
                  <a:pt x="3227" y="1855"/>
                </a:lnTo>
                <a:lnTo>
                  <a:pt x="3228" y="1858"/>
                </a:lnTo>
                <a:lnTo>
                  <a:pt x="3229" y="1862"/>
                </a:lnTo>
                <a:lnTo>
                  <a:pt x="3234" y="1868"/>
                </a:lnTo>
                <a:lnTo>
                  <a:pt x="3241" y="1874"/>
                </a:lnTo>
                <a:lnTo>
                  <a:pt x="3252" y="1881"/>
                </a:lnTo>
                <a:lnTo>
                  <a:pt x="3264" y="1889"/>
                </a:lnTo>
                <a:lnTo>
                  <a:pt x="3277" y="1897"/>
                </a:lnTo>
                <a:lnTo>
                  <a:pt x="3293" y="1906"/>
                </a:lnTo>
                <a:lnTo>
                  <a:pt x="3309" y="1915"/>
                </a:lnTo>
                <a:lnTo>
                  <a:pt x="3325" y="1922"/>
                </a:lnTo>
                <a:lnTo>
                  <a:pt x="3342" y="1928"/>
                </a:lnTo>
                <a:lnTo>
                  <a:pt x="3359" y="1934"/>
                </a:lnTo>
                <a:lnTo>
                  <a:pt x="3376" y="1939"/>
                </a:lnTo>
                <a:lnTo>
                  <a:pt x="3394" y="1944"/>
                </a:lnTo>
                <a:lnTo>
                  <a:pt x="3411" y="1948"/>
                </a:lnTo>
                <a:lnTo>
                  <a:pt x="3427" y="1951"/>
                </a:lnTo>
                <a:lnTo>
                  <a:pt x="3445" y="1953"/>
                </a:lnTo>
                <a:lnTo>
                  <a:pt x="3461" y="1954"/>
                </a:lnTo>
                <a:lnTo>
                  <a:pt x="3478" y="1955"/>
                </a:lnTo>
                <a:lnTo>
                  <a:pt x="3493" y="1954"/>
                </a:lnTo>
                <a:lnTo>
                  <a:pt x="3507" y="1953"/>
                </a:lnTo>
                <a:lnTo>
                  <a:pt x="3520" y="1951"/>
                </a:lnTo>
                <a:lnTo>
                  <a:pt x="3534" y="1948"/>
                </a:lnTo>
                <a:lnTo>
                  <a:pt x="3545" y="1944"/>
                </a:lnTo>
                <a:lnTo>
                  <a:pt x="3555" y="1939"/>
                </a:lnTo>
                <a:lnTo>
                  <a:pt x="3565" y="1934"/>
                </a:lnTo>
                <a:lnTo>
                  <a:pt x="3577" y="1930"/>
                </a:lnTo>
                <a:lnTo>
                  <a:pt x="3590" y="1926"/>
                </a:lnTo>
                <a:lnTo>
                  <a:pt x="3605" y="1923"/>
                </a:lnTo>
                <a:lnTo>
                  <a:pt x="3637" y="1917"/>
                </a:lnTo>
                <a:lnTo>
                  <a:pt x="3669" y="1912"/>
                </a:lnTo>
                <a:lnTo>
                  <a:pt x="3684" y="1911"/>
                </a:lnTo>
                <a:lnTo>
                  <a:pt x="3698" y="1910"/>
                </a:lnTo>
                <a:lnTo>
                  <a:pt x="3712" y="1910"/>
                </a:lnTo>
                <a:lnTo>
                  <a:pt x="3722" y="1911"/>
                </a:lnTo>
                <a:lnTo>
                  <a:pt x="3730" y="1912"/>
                </a:lnTo>
                <a:lnTo>
                  <a:pt x="3736" y="1914"/>
                </a:lnTo>
                <a:lnTo>
                  <a:pt x="3738" y="1915"/>
                </a:lnTo>
                <a:lnTo>
                  <a:pt x="3739" y="1917"/>
                </a:lnTo>
                <a:lnTo>
                  <a:pt x="3739" y="1918"/>
                </a:lnTo>
                <a:lnTo>
                  <a:pt x="3738" y="1920"/>
                </a:lnTo>
                <a:lnTo>
                  <a:pt x="3737" y="1925"/>
                </a:lnTo>
                <a:lnTo>
                  <a:pt x="3737" y="1929"/>
                </a:lnTo>
                <a:lnTo>
                  <a:pt x="3739" y="1933"/>
                </a:lnTo>
                <a:lnTo>
                  <a:pt x="3743" y="1936"/>
                </a:lnTo>
                <a:lnTo>
                  <a:pt x="3749" y="1940"/>
                </a:lnTo>
                <a:lnTo>
                  <a:pt x="3758" y="1944"/>
                </a:lnTo>
                <a:lnTo>
                  <a:pt x="3768" y="1947"/>
                </a:lnTo>
                <a:lnTo>
                  <a:pt x="3779" y="1950"/>
                </a:lnTo>
                <a:lnTo>
                  <a:pt x="3831" y="1961"/>
                </a:lnTo>
                <a:lnTo>
                  <a:pt x="3776" y="1972"/>
                </a:lnTo>
                <a:lnTo>
                  <a:pt x="3751" y="1977"/>
                </a:lnTo>
                <a:lnTo>
                  <a:pt x="3726" y="1983"/>
                </a:lnTo>
                <a:lnTo>
                  <a:pt x="3701" y="1989"/>
                </a:lnTo>
                <a:lnTo>
                  <a:pt x="3682" y="1993"/>
                </a:lnTo>
                <a:lnTo>
                  <a:pt x="3672" y="1996"/>
                </a:lnTo>
                <a:lnTo>
                  <a:pt x="3664" y="1997"/>
                </a:lnTo>
                <a:lnTo>
                  <a:pt x="3659" y="1998"/>
                </a:lnTo>
                <a:lnTo>
                  <a:pt x="3658" y="1997"/>
                </a:lnTo>
                <a:lnTo>
                  <a:pt x="3667" y="1992"/>
                </a:lnTo>
                <a:lnTo>
                  <a:pt x="3689" y="1980"/>
                </a:lnTo>
                <a:lnTo>
                  <a:pt x="3703" y="1973"/>
                </a:lnTo>
                <a:lnTo>
                  <a:pt x="3715" y="1968"/>
                </a:lnTo>
                <a:lnTo>
                  <a:pt x="3721" y="1963"/>
                </a:lnTo>
                <a:lnTo>
                  <a:pt x="3724" y="1960"/>
                </a:lnTo>
                <a:lnTo>
                  <a:pt x="3724" y="1958"/>
                </a:lnTo>
                <a:lnTo>
                  <a:pt x="3723" y="1957"/>
                </a:lnTo>
                <a:lnTo>
                  <a:pt x="3722" y="1956"/>
                </a:lnTo>
                <a:lnTo>
                  <a:pt x="3719" y="1954"/>
                </a:lnTo>
                <a:lnTo>
                  <a:pt x="3712" y="1951"/>
                </a:lnTo>
                <a:lnTo>
                  <a:pt x="3700" y="1947"/>
                </a:lnTo>
                <a:lnTo>
                  <a:pt x="3690" y="1945"/>
                </a:lnTo>
                <a:lnTo>
                  <a:pt x="3678" y="1944"/>
                </a:lnTo>
                <a:lnTo>
                  <a:pt x="3665" y="1944"/>
                </a:lnTo>
                <a:lnTo>
                  <a:pt x="3649" y="1945"/>
                </a:lnTo>
                <a:lnTo>
                  <a:pt x="3634" y="1947"/>
                </a:lnTo>
                <a:lnTo>
                  <a:pt x="3618" y="1949"/>
                </a:lnTo>
                <a:lnTo>
                  <a:pt x="3602" y="1953"/>
                </a:lnTo>
                <a:lnTo>
                  <a:pt x="3586" y="1956"/>
                </a:lnTo>
                <a:lnTo>
                  <a:pt x="3572" y="1961"/>
                </a:lnTo>
                <a:lnTo>
                  <a:pt x="3557" y="1965"/>
                </a:lnTo>
                <a:lnTo>
                  <a:pt x="3545" y="1971"/>
                </a:lnTo>
                <a:lnTo>
                  <a:pt x="3535" y="1976"/>
                </a:lnTo>
                <a:lnTo>
                  <a:pt x="3526" y="1982"/>
                </a:lnTo>
                <a:lnTo>
                  <a:pt x="3519" y="1987"/>
                </a:lnTo>
                <a:lnTo>
                  <a:pt x="3517" y="1990"/>
                </a:lnTo>
                <a:lnTo>
                  <a:pt x="3516" y="1993"/>
                </a:lnTo>
                <a:lnTo>
                  <a:pt x="3516" y="1995"/>
                </a:lnTo>
                <a:lnTo>
                  <a:pt x="3516" y="1998"/>
                </a:lnTo>
                <a:lnTo>
                  <a:pt x="3518" y="2002"/>
                </a:lnTo>
                <a:lnTo>
                  <a:pt x="3518" y="2006"/>
                </a:lnTo>
                <a:lnTo>
                  <a:pt x="3516" y="2009"/>
                </a:lnTo>
                <a:lnTo>
                  <a:pt x="3514" y="2012"/>
                </a:lnTo>
                <a:lnTo>
                  <a:pt x="3510" y="2015"/>
                </a:lnTo>
                <a:lnTo>
                  <a:pt x="3506" y="2016"/>
                </a:lnTo>
                <a:lnTo>
                  <a:pt x="3500" y="2017"/>
                </a:lnTo>
                <a:lnTo>
                  <a:pt x="3494" y="2018"/>
                </a:lnTo>
                <a:lnTo>
                  <a:pt x="3488" y="2018"/>
                </a:lnTo>
                <a:lnTo>
                  <a:pt x="3482" y="2019"/>
                </a:lnTo>
                <a:lnTo>
                  <a:pt x="3477" y="2022"/>
                </a:lnTo>
                <a:lnTo>
                  <a:pt x="3472" y="2024"/>
                </a:lnTo>
                <a:lnTo>
                  <a:pt x="3468" y="2026"/>
                </a:lnTo>
                <a:lnTo>
                  <a:pt x="3465" y="2029"/>
                </a:lnTo>
                <a:lnTo>
                  <a:pt x="3463" y="2032"/>
                </a:lnTo>
                <a:lnTo>
                  <a:pt x="3463" y="2035"/>
                </a:lnTo>
                <a:lnTo>
                  <a:pt x="3463" y="2039"/>
                </a:lnTo>
                <a:lnTo>
                  <a:pt x="3464" y="2041"/>
                </a:lnTo>
                <a:lnTo>
                  <a:pt x="3465" y="2043"/>
                </a:lnTo>
                <a:lnTo>
                  <a:pt x="3466" y="2045"/>
                </a:lnTo>
                <a:lnTo>
                  <a:pt x="3468" y="2046"/>
                </a:lnTo>
                <a:lnTo>
                  <a:pt x="3470" y="2046"/>
                </a:lnTo>
                <a:lnTo>
                  <a:pt x="3472" y="2046"/>
                </a:lnTo>
                <a:lnTo>
                  <a:pt x="3474" y="2045"/>
                </a:lnTo>
                <a:lnTo>
                  <a:pt x="3482" y="2044"/>
                </a:lnTo>
                <a:lnTo>
                  <a:pt x="3497" y="2045"/>
                </a:lnTo>
                <a:lnTo>
                  <a:pt x="3518" y="2046"/>
                </a:lnTo>
                <a:lnTo>
                  <a:pt x="3547" y="2049"/>
                </a:lnTo>
                <a:lnTo>
                  <a:pt x="3582" y="2053"/>
                </a:lnTo>
                <a:lnTo>
                  <a:pt x="3620" y="2057"/>
                </a:lnTo>
                <a:lnTo>
                  <a:pt x="3661" y="2063"/>
                </a:lnTo>
                <a:lnTo>
                  <a:pt x="3705" y="2069"/>
                </a:lnTo>
                <a:lnTo>
                  <a:pt x="3750" y="2075"/>
                </a:lnTo>
                <a:lnTo>
                  <a:pt x="3792" y="2081"/>
                </a:lnTo>
                <a:lnTo>
                  <a:pt x="3832" y="2086"/>
                </a:lnTo>
                <a:lnTo>
                  <a:pt x="3868" y="2091"/>
                </a:lnTo>
                <a:lnTo>
                  <a:pt x="3898" y="2095"/>
                </a:lnTo>
                <a:lnTo>
                  <a:pt x="3922" y="2098"/>
                </a:lnTo>
                <a:lnTo>
                  <a:pt x="3939" y="2101"/>
                </a:lnTo>
                <a:lnTo>
                  <a:pt x="3949" y="2102"/>
                </a:lnTo>
                <a:lnTo>
                  <a:pt x="3959" y="2103"/>
                </a:lnTo>
                <a:lnTo>
                  <a:pt x="3971" y="2107"/>
                </a:lnTo>
                <a:lnTo>
                  <a:pt x="3981" y="2112"/>
                </a:lnTo>
                <a:lnTo>
                  <a:pt x="3991" y="2118"/>
                </a:lnTo>
                <a:lnTo>
                  <a:pt x="4001" y="2124"/>
                </a:lnTo>
                <a:lnTo>
                  <a:pt x="4014" y="2131"/>
                </a:lnTo>
                <a:lnTo>
                  <a:pt x="4029" y="2139"/>
                </a:lnTo>
                <a:lnTo>
                  <a:pt x="4048" y="2146"/>
                </a:lnTo>
                <a:lnTo>
                  <a:pt x="4068" y="2152"/>
                </a:lnTo>
                <a:lnTo>
                  <a:pt x="4091" y="2159"/>
                </a:lnTo>
                <a:lnTo>
                  <a:pt x="4115" y="2165"/>
                </a:lnTo>
                <a:lnTo>
                  <a:pt x="4141" y="2171"/>
                </a:lnTo>
                <a:lnTo>
                  <a:pt x="4168" y="2177"/>
                </a:lnTo>
                <a:lnTo>
                  <a:pt x="4196" y="2183"/>
                </a:lnTo>
                <a:lnTo>
                  <a:pt x="4225" y="2188"/>
                </a:lnTo>
                <a:lnTo>
                  <a:pt x="4254" y="2193"/>
                </a:lnTo>
                <a:lnTo>
                  <a:pt x="4284" y="2196"/>
                </a:lnTo>
                <a:lnTo>
                  <a:pt x="4313" y="2200"/>
                </a:lnTo>
                <a:lnTo>
                  <a:pt x="4343" y="2203"/>
                </a:lnTo>
                <a:lnTo>
                  <a:pt x="4372" y="2204"/>
                </a:lnTo>
                <a:lnTo>
                  <a:pt x="4405" y="2207"/>
                </a:lnTo>
                <a:lnTo>
                  <a:pt x="4437" y="2209"/>
                </a:lnTo>
                <a:lnTo>
                  <a:pt x="4468" y="2212"/>
                </a:lnTo>
                <a:lnTo>
                  <a:pt x="4494" y="2215"/>
                </a:lnTo>
                <a:lnTo>
                  <a:pt x="4518" y="2219"/>
                </a:lnTo>
                <a:lnTo>
                  <a:pt x="4537" y="2223"/>
                </a:lnTo>
                <a:lnTo>
                  <a:pt x="4552" y="2226"/>
                </a:lnTo>
                <a:lnTo>
                  <a:pt x="4560" y="2229"/>
                </a:lnTo>
                <a:lnTo>
                  <a:pt x="4562" y="2230"/>
                </a:lnTo>
                <a:lnTo>
                  <a:pt x="4563" y="2231"/>
                </a:lnTo>
                <a:lnTo>
                  <a:pt x="4563" y="2233"/>
                </a:lnTo>
                <a:lnTo>
                  <a:pt x="4562" y="2234"/>
                </a:lnTo>
                <a:lnTo>
                  <a:pt x="4558" y="2235"/>
                </a:lnTo>
                <a:lnTo>
                  <a:pt x="4548" y="2236"/>
                </a:lnTo>
                <a:lnTo>
                  <a:pt x="4537" y="2236"/>
                </a:lnTo>
                <a:lnTo>
                  <a:pt x="4522" y="2236"/>
                </a:lnTo>
                <a:lnTo>
                  <a:pt x="4502" y="2235"/>
                </a:lnTo>
                <a:lnTo>
                  <a:pt x="4481" y="2233"/>
                </a:lnTo>
                <a:lnTo>
                  <a:pt x="4380" y="2224"/>
                </a:lnTo>
                <a:lnTo>
                  <a:pt x="4418" y="2255"/>
                </a:lnTo>
                <a:lnTo>
                  <a:pt x="4429" y="2263"/>
                </a:lnTo>
                <a:lnTo>
                  <a:pt x="4442" y="2270"/>
                </a:lnTo>
                <a:lnTo>
                  <a:pt x="4458" y="2276"/>
                </a:lnTo>
                <a:lnTo>
                  <a:pt x="4475" y="2282"/>
                </a:lnTo>
                <a:lnTo>
                  <a:pt x="4495" y="2286"/>
                </a:lnTo>
                <a:lnTo>
                  <a:pt x="4519" y="2290"/>
                </a:lnTo>
                <a:lnTo>
                  <a:pt x="4545" y="2294"/>
                </a:lnTo>
                <a:lnTo>
                  <a:pt x="4574" y="2298"/>
                </a:lnTo>
                <a:lnTo>
                  <a:pt x="4600" y="2300"/>
                </a:lnTo>
                <a:lnTo>
                  <a:pt x="4625" y="2302"/>
                </a:lnTo>
                <a:lnTo>
                  <a:pt x="4650" y="2305"/>
                </a:lnTo>
                <a:lnTo>
                  <a:pt x="4674" y="2307"/>
                </a:lnTo>
                <a:lnTo>
                  <a:pt x="4697" y="2310"/>
                </a:lnTo>
                <a:lnTo>
                  <a:pt x="4717" y="2312"/>
                </a:lnTo>
                <a:lnTo>
                  <a:pt x="4734" y="2314"/>
                </a:lnTo>
                <a:lnTo>
                  <a:pt x="4748" y="2316"/>
                </a:lnTo>
                <a:lnTo>
                  <a:pt x="4762" y="2318"/>
                </a:lnTo>
                <a:lnTo>
                  <a:pt x="4773" y="2319"/>
                </a:lnTo>
                <a:lnTo>
                  <a:pt x="4780" y="2319"/>
                </a:lnTo>
                <a:lnTo>
                  <a:pt x="4786" y="2318"/>
                </a:lnTo>
                <a:lnTo>
                  <a:pt x="4788" y="2317"/>
                </a:lnTo>
                <a:lnTo>
                  <a:pt x="4788" y="2316"/>
                </a:lnTo>
                <a:lnTo>
                  <a:pt x="4789" y="2315"/>
                </a:lnTo>
                <a:lnTo>
                  <a:pt x="4788" y="2314"/>
                </a:lnTo>
                <a:lnTo>
                  <a:pt x="4785" y="2311"/>
                </a:lnTo>
                <a:lnTo>
                  <a:pt x="4779" y="2308"/>
                </a:lnTo>
                <a:lnTo>
                  <a:pt x="4762" y="2300"/>
                </a:lnTo>
                <a:lnTo>
                  <a:pt x="4739" y="2290"/>
                </a:lnTo>
                <a:lnTo>
                  <a:pt x="4708" y="2281"/>
                </a:lnTo>
                <a:lnTo>
                  <a:pt x="4672" y="2273"/>
                </a:lnTo>
                <a:lnTo>
                  <a:pt x="4640" y="2266"/>
                </a:lnTo>
                <a:lnTo>
                  <a:pt x="4616" y="2258"/>
                </a:lnTo>
                <a:lnTo>
                  <a:pt x="4607" y="2254"/>
                </a:lnTo>
                <a:lnTo>
                  <a:pt x="4601" y="2251"/>
                </a:lnTo>
                <a:lnTo>
                  <a:pt x="4599" y="2249"/>
                </a:lnTo>
                <a:lnTo>
                  <a:pt x="4598" y="2248"/>
                </a:lnTo>
                <a:lnTo>
                  <a:pt x="4596" y="2247"/>
                </a:lnTo>
                <a:lnTo>
                  <a:pt x="4598" y="2246"/>
                </a:lnTo>
                <a:lnTo>
                  <a:pt x="4605" y="2245"/>
                </a:lnTo>
                <a:lnTo>
                  <a:pt x="4620" y="2246"/>
                </a:lnTo>
                <a:lnTo>
                  <a:pt x="4643" y="2250"/>
                </a:lnTo>
                <a:lnTo>
                  <a:pt x="4674" y="2255"/>
                </a:lnTo>
                <a:lnTo>
                  <a:pt x="4749" y="2271"/>
                </a:lnTo>
                <a:lnTo>
                  <a:pt x="4837" y="2289"/>
                </a:lnTo>
                <a:lnTo>
                  <a:pt x="4926" y="2311"/>
                </a:lnTo>
                <a:lnTo>
                  <a:pt x="5008" y="2331"/>
                </a:lnTo>
                <a:lnTo>
                  <a:pt x="5044" y="2341"/>
                </a:lnTo>
                <a:lnTo>
                  <a:pt x="5075" y="2349"/>
                </a:lnTo>
                <a:lnTo>
                  <a:pt x="5099" y="2357"/>
                </a:lnTo>
                <a:lnTo>
                  <a:pt x="5116" y="2363"/>
                </a:lnTo>
                <a:lnTo>
                  <a:pt x="5150" y="2378"/>
                </a:lnTo>
                <a:lnTo>
                  <a:pt x="5184" y="2392"/>
                </a:lnTo>
                <a:lnTo>
                  <a:pt x="5218" y="2404"/>
                </a:lnTo>
                <a:lnTo>
                  <a:pt x="5253" y="2418"/>
                </a:lnTo>
                <a:lnTo>
                  <a:pt x="5287" y="2430"/>
                </a:lnTo>
                <a:lnTo>
                  <a:pt x="5323" y="2441"/>
                </a:lnTo>
                <a:lnTo>
                  <a:pt x="5361" y="2454"/>
                </a:lnTo>
                <a:lnTo>
                  <a:pt x="5401" y="2466"/>
                </a:lnTo>
                <a:lnTo>
                  <a:pt x="5446" y="2479"/>
                </a:lnTo>
                <a:lnTo>
                  <a:pt x="5483" y="2494"/>
                </a:lnTo>
                <a:lnTo>
                  <a:pt x="5499" y="2500"/>
                </a:lnTo>
                <a:lnTo>
                  <a:pt x="5511" y="2506"/>
                </a:lnTo>
                <a:lnTo>
                  <a:pt x="5519" y="2511"/>
                </a:lnTo>
                <a:lnTo>
                  <a:pt x="5523" y="2514"/>
                </a:lnTo>
                <a:lnTo>
                  <a:pt x="5525" y="2518"/>
                </a:lnTo>
                <a:lnTo>
                  <a:pt x="5525" y="2520"/>
                </a:lnTo>
                <a:lnTo>
                  <a:pt x="5525" y="2523"/>
                </a:lnTo>
                <a:lnTo>
                  <a:pt x="5525" y="2525"/>
                </a:lnTo>
                <a:lnTo>
                  <a:pt x="5523" y="2527"/>
                </a:lnTo>
                <a:lnTo>
                  <a:pt x="5521" y="2528"/>
                </a:lnTo>
                <a:lnTo>
                  <a:pt x="5518" y="2529"/>
                </a:lnTo>
                <a:lnTo>
                  <a:pt x="5515" y="2529"/>
                </a:lnTo>
                <a:lnTo>
                  <a:pt x="5506" y="2528"/>
                </a:lnTo>
                <a:lnTo>
                  <a:pt x="5496" y="2526"/>
                </a:lnTo>
                <a:lnTo>
                  <a:pt x="5483" y="2522"/>
                </a:lnTo>
                <a:lnTo>
                  <a:pt x="5471" y="2516"/>
                </a:lnTo>
                <a:lnTo>
                  <a:pt x="5464" y="2513"/>
                </a:lnTo>
                <a:lnTo>
                  <a:pt x="5454" y="2510"/>
                </a:lnTo>
                <a:lnTo>
                  <a:pt x="5441" y="2506"/>
                </a:lnTo>
                <a:lnTo>
                  <a:pt x="5425" y="2503"/>
                </a:lnTo>
                <a:lnTo>
                  <a:pt x="5389" y="2497"/>
                </a:lnTo>
                <a:lnTo>
                  <a:pt x="5351" y="2491"/>
                </a:lnTo>
                <a:lnTo>
                  <a:pt x="5257" y="2481"/>
                </a:lnTo>
                <a:lnTo>
                  <a:pt x="5319" y="2506"/>
                </a:lnTo>
                <a:lnTo>
                  <a:pt x="5334" y="2512"/>
                </a:lnTo>
                <a:lnTo>
                  <a:pt x="5352" y="2518"/>
                </a:lnTo>
                <a:lnTo>
                  <a:pt x="5371" y="2525"/>
                </a:lnTo>
                <a:lnTo>
                  <a:pt x="5393" y="2534"/>
                </a:lnTo>
                <a:lnTo>
                  <a:pt x="5415" y="2541"/>
                </a:lnTo>
                <a:lnTo>
                  <a:pt x="5437" y="2549"/>
                </a:lnTo>
                <a:lnTo>
                  <a:pt x="5460" y="2556"/>
                </a:lnTo>
                <a:lnTo>
                  <a:pt x="5481" y="2563"/>
                </a:lnTo>
                <a:lnTo>
                  <a:pt x="5519" y="2577"/>
                </a:lnTo>
                <a:lnTo>
                  <a:pt x="5550" y="2588"/>
                </a:lnTo>
                <a:lnTo>
                  <a:pt x="5561" y="2593"/>
                </a:lnTo>
                <a:lnTo>
                  <a:pt x="5569" y="2597"/>
                </a:lnTo>
                <a:lnTo>
                  <a:pt x="5574" y="2599"/>
                </a:lnTo>
                <a:lnTo>
                  <a:pt x="5575" y="2601"/>
                </a:lnTo>
                <a:lnTo>
                  <a:pt x="5570" y="2602"/>
                </a:lnTo>
                <a:lnTo>
                  <a:pt x="5560" y="2602"/>
                </a:lnTo>
                <a:lnTo>
                  <a:pt x="5545" y="2601"/>
                </a:lnTo>
                <a:lnTo>
                  <a:pt x="5525" y="2599"/>
                </a:lnTo>
                <a:lnTo>
                  <a:pt x="5476" y="2592"/>
                </a:lnTo>
                <a:lnTo>
                  <a:pt x="5418" y="2584"/>
                </a:lnTo>
                <a:lnTo>
                  <a:pt x="5357" y="2574"/>
                </a:lnTo>
                <a:lnTo>
                  <a:pt x="5299" y="2562"/>
                </a:lnTo>
                <a:lnTo>
                  <a:pt x="5248" y="2552"/>
                </a:lnTo>
                <a:lnTo>
                  <a:pt x="5213" y="2543"/>
                </a:lnTo>
                <a:lnTo>
                  <a:pt x="5197" y="2538"/>
                </a:lnTo>
                <a:lnTo>
                  <a:pt x="5181" y="2531"/>
                </a:lnTo>
                <a:lnTo>
                  <a:pt x="5164" y="2523"/>
                </a:lnTo>
                <a:lnTo>
                  <a:pt x="5144" y="2514"/>
                </a:lnTo>
                <a:lnTo>
                  <a:pt x="5126" y="2505"/>
                </a:lnTo>
                <a:lnTo>
                  <a:pt x="5107" y="2494"/>
                </a:lnTo>
                <a:lnTo>
                  <a:pt x="5090" y="2483"/>
                </a:lnTo>
                <a:lnTo>
                  <a:pt x="5074" y="2473"/>
                </a:lnTo>
                <a:lnTo>
                  <a:pt x="5057" y="2463"/>
                </a:lnTo>
                <a:lnTo>
                  <a:pt x="5041" y="2452"/>
                </a:lnTo>
                <a:lnTo>
                  <a:pt x="5024" y="2442"/>
                </a:lnTo>
                <a:lnTo>
                  <a:pt x="5006" y="2434"/>
                </a:lnTo>
                <a:lnTo>
                  <a:pt x="4989" y="2426"/>
                </a:lnTo>
                <a:lnTo>
                  <a:pt x="4973" y="2420"/>
                </a:lnTo>
                <a:lnTo>
                  <a:pt x="4958" y="2415"/>
                </a:lnTo>
                <a:lnTo>
                  <a:pt x="4946" y="2411"/>
                </a:lnTo>
                <a:lnTo>
                  <a:pt x="4935" y="2409"/>
                </a:lnTo>
                <a:lnTo>
                  <a:pt x="4925" y="2405"/>
                </a:lnTo>
                <a:lnTo>
                  <a:pt x="4914" y="2402"/>
                </a:lnTo>
                <a:lnTo>
                  <a:pt x="4905" y="2398"/>
                </a:lnTo>
                <a:lnTo>
                  <a:pt x="4897" y="2393"/>
                </a:lnTo>
                <a:lnTo>
                  <a:pt x="4891" y="2389"/>
                </a:lnTo>
                <a:lnTo>
                  <a:pt x="4886" y="2384"/>
                </a:lnTo>
                <a:lnTo>
                  <a:pt x="4884" y="2380"/>
                </a:lnTo>
                <a:lnTo>
                  <a:pt x="4882" y="2376"/>
                </a:lnTo>
                <a:lnTo>
                  <a:pt x="4878" y="2371"/>
                </a:lnTo>
                <a:lnTo>
                  <a:pt x="4872" y="2368"/>
                </a:lnTo>
                <a:lnTo>
                  <a:pt x="4865" y="2365"/>
                </a:lnTo>
                <a:lnTo>
                  <a:pt x="4856" y="2361"/>
                </a:lnTo>
                <a:lnTo>
                  <a:pt x="4846" y="2358"/>
                </a:lnTo>
                <a:lnTo>
                  <a:pt x="4833" y="2354"/>
                </a:lnTo>
                <a:lnTo>
                  <a:pt x="4817" y="2351"/>
                </a:lnTo>
                <a:lnTo>
                  <a:pt x="4778" y="2343"/>
                </a:lnTo>
                <a:lnTo>
                  <a:pt x="4728" y="2334"/>
                </a:lnTo>
                <a:lnTo>
                  <a:pt x="4667" y="2325"/>
                </a:lnTo>
                <a:lnTo>
                  <a:pt x="4591" y="2314"/>
                </a:lnTo>
                <a:lnTo>
                  <a:pt x="4565" y="2311"/>
                </a:lnTo>
                <a:lnTo>
                  <a:pt x="4546" y="2311"/>
                </a:lnTo>
                <a:lnTo>
                  <a:pt x="4540" y="2312"/>
                </a:lnTo>
                <a:lnTo>
                  <a:pt x="4536" y="2313"/>
                </a:lnTo>
                <a:lnTo>
                  <a:pt x="4534" y="2314"/>
                </a:lnTo>
                <a:lnTo>
                  <a:pt x="4534" y="2316"/>
                </a:lnTo>
                <a:lnTo>
                  <a:pt x="4536" y="2318"/>
                </a:lnTo>
                <a:lnTo>
                  <a:pt x="4540" y="2320"/>
                </a:lnTo>
                <a:lnTo>
                  <a:pt x="4545" y="2323"/>
                </a:lnTo>
                <a:lnTo>
                  <a:pt x="4554" y="2326"/>
                </a:lnTo>
                <a:lnTo>
                  <a:pt x="4574" y="2332"/>
                </a:lnTo>
                <a:lnTo>
                  <a:pt x="4603" y="2339"/>
                </a:lnTo>
                <a:lnTo>
                  <a:pt x="4662" y="2350"/>
                </a:lnTo>
                <a:lnTo>
                  <a:pt x="4604" y="2352"/>
                </a:lnTo>
                <a:lnTo>
                  <a:pt x="4591" y="2353"/>
                </a:lnTo>
                <a:lnTo>
                  <a:pt x="4580" y="2354"/>
                </a:lnTo>
                <a:lnTo>
                  <a:pt x="4570" y="2356"/>
                </a:lnTo>
                <a:lnTo>
                  <a:pt x="4560" y="2358"/>
                </a:lnTo>
                <a:lnTo>
                  <a:pt x="4551" y="2361"/>
                </a:lnTo>
                <a:lnTo>
                  <a:pt x="4544" y="2364"/>
                </a:lnTo>
                <a:lnTo>
                  <a:pt x="4538" y="2367"/>
                </a:lnTo>
                <a:lnTo>
                  <a:pt x="4535" y="2371"/>
                </a:lnTo>
                <a:lnTo>
                  <a:pt x="4532" y="2376"/>
                </a:lnTo>
                <a:lnTo>
                  <a:pt x="4529" y="2379"/>
                </a:lnTo>
                <a:lnTo>
                  <a:pt x="4526" y="2380"/>
                </a:lnTo>
                <a:lnTo>
                  <a:pt x="4523" y="2381"/>
                </a:lnTo>
                <a:lnTo>
                  <a:pt x="4520" y="2380"/>
                </a:lnTo>
                <a:lnTo>
                  <a:pt x="4516" y="2379"/>
                </a:lnTo>
                <a:lnTo>
                  <a:pt x="4512" y="2376"/>
                </a:lnTo>
                <a:lnTo>
                  <a:pt x="4508" y="2371"/>
                </a:lnTo>
                <a:lnTo>
                  <a:pt x="4504" y="2368"/>
                </a:lnTo>
                <a:lnTo>
                  <a:pt x="4499" y="2364"/>
                </a:lnTo>
                <a:lnTo>
                  <a:pt x="4494" y="2361"/>
                </a:lnTo>
                <a:lnTo>
                  <a:pt x="4488" y="2359"/>
                </a:lnTo>
                <a:lnTo>
                  <a:pt x="4483" y="2357"/>
                </a:lnTo>
                <a:lnTo>
                  <a:pt x="4477" y="2355"/>
                </a:lnTo>
                <a:lnTo>
                  <a:pt x="4472" y="2354"/>
                </a:lnTo>
                <a:lnTo>
                  <a:pt x="4467" y="2354"/>
                </a:lnTo>
                <a:lnTo>
                  <a:pt x="4461" y="2353"/>
                </a:lnTo>
                <a:lnTo>
                  <a:pt x="4453" y="2352"/>
                </a:lnTo>
                <a:lnTo>
                  <a:pt x="4445" y="2350"/>
                </a:lnTo>
                <a:lnTo>
                  <a:pt x="4437" y="2347"/>
                </a:lnTo>
                <a:lnTo>
                  <a:pt x="4418" y="2340"/>
                </a:lnTo>
                <a:lnTo>
                  <a:pt x="4399" y="2331"/>
                </a:lnTo>
                <a:lnTo>
                  <a:pt x="4383" y="2323"/>
                </a:lnTo>
                <a:lnTo>
                  <a:pt x="4365" y="2317"/>
                </a:lnTo>
                <a:lnTo>
                  <a:pt x="4343" y="2312"/>
                </a:lnTo>
                <a:lnTo>
                  <a:pt x="4320" y="2308"/>
                </a:lnTo>
                <a:lnTo>
                  <a:pt x="4291" y="2306"/>
                </a:lnTo>
                <a:lnTo>
                  <a:pt x="4258" y="2304"/>
                </a:lnTo>
                <a:lnTo>
                  <a:pt x="4218" y="2304"/>
                </a:lnTo>
                <a:lnTo>
                  <a:pt x="4171" y="2305"/>
                </a:lnTo>
                <a:lnTo>
                  <a:pt x="4154" y="2305"/>
                </a:lnTo>
                <a:lnTo>
                  <a:pt x="4140" y="2306"/>
                </a:lnTo>
                <a:lnTo>
                  <a:pt x="4126" y="2308"/>
                </a:lnTo>
                <a:lnTo>
                  <a:pt x="4114" y="2310"/>
                </a:lnTo>
                <a:lnTo>
                  <a:pt x="4106" y="2312"/>
                </a:lnTo>
                <a:lnTo>
                  <a:pt x="4100" y="2314"/>
                </a:lnTo>
                <a:lnTo>
                  <a:pt x="4098" y="2316"/>
                </a:lnTo>
                <a:lnTo>
                  <a:pt x="4096" y="2317"/>
                </a:lnTo>
                <a:lnTo>
                  <a:pt x="4096" y="2318"/>
                </a:lnTo>
                <a:lnTo>
                  <a:pt x="4096" y="2320"/>
                </a:lnTo>
                <a:lnTo>
                  <a:pt x="4101" y="2324"/>
                </a:lnTo>
                <a:lnTo>
                  <a:pt x="4108" y="2328"/>
                </a:lnTo>
                <a:lnTo>
                  <a:pt x="4118" y="2332"/>
                </a:lnTo>
                <a:lnTo>
                  <a:pt x="4132" y="2337"/>
                </a:lnTo>
                <a:lnTo>
                  <a:pt x="4164" y="2345"/>
                </a:lnTo>
                <a:lnTo>
                  <a:pt x="4201" y="2353"/>
                </a:lnTo>
                <a:lnTo>
                  <a:pt x="4240" y="2359"/>
                </a:lnTo>
                <a:lnTo>
                  <a:pt x="4277" y="2362"/>
                </a:lnTo>
                <a:lnTo>
                  <a:pt x="4293" y="2363"/>
                </a:lnTo>
                <a:lnTo>
                  <a:pt x="4307" y="2363"/>
                </a:lnTo>
                <a:lnTo>
                  <a:pt x="4320" y="2363"/>
                </a:lnTo>
                <a:lnTo>
                  <a:pt x="4330" y="2361"/>
                </a:lnTo>
                <a:lnTo>
                  <a:pt x="4338" y="2359"/>
                </a:lnTo>
                <a:lnTo>
                  <a:pt x="4345" y="2359"/>
                </a:lnTo>
                <a:lnTo>
                  <a:pt x="4352" y="2358"/>
                </a:lnTo>
                <a:lnTo>
                  <a:pt x="4359" y="2359"/>
                </a:lnTo>
                <a:lnTo>
                  <a:pt x="4366" y="2360"/>
                </a:lnTo>
                <a:lnTo>
                  <a:pt x="4371" y="2361"/>
                </a:lnTo>
                <a:lnTo>
                  <a:pt x="4375" y="2364"/>
                </a:lnTo>
                <a:lnTo>
                  <a:pt x="4378" y="2366"/>
                </a:lnTo>
                <a:lnTo>
                  <a:pt x="4378" y="2369"/>
                </a:lnTo>
                <a:lnTo>
                  <a:pt x="4378" y="2371"/>
                </a:lnTo>
                <a:lnTo>
                  <a:pt x="4377" y="2373"/>
                </a:lnTo>
                <a:lnTo>
                  <a:pt x="4375" y="2375"/>
                </a:lnTo>
                <a:lnTo>
                  <a:pt x="4368" y="2379"/>
                </a:lnTo>
                <a:lnTo>
                  <a:pt x="4357" y="2382"/>
                </a:lnTo>
                <a:lnTo>
                  <a:pt x="4344" y="2385"/>
                </a:lnTo>
                <a:lnTo>
                  <a:pt x="4329" y="2387"/>
                </a:lnTo>
                <a:lnTo>
                  <a:pt x="4310" y="2389"/>
                </a:lnTo>
                <a:lnTo>
                  <a:pt x="4291" y="2390"/>
                </a:lnTo>
                <a:lnTo>
                  <a:pt x="4271" y="2391"/>
                </a:lnTo>
                <a:lnTo>
                  <a:pt x="4249" y="2391"/>
                </a:lnTo>
                <a:lnTo>
                  <a:pt x="4227" y="2391"/>
                </a:lnTo>
                <a:lnTo>
                  <a:pt x="4205" y="2391"/>
                </a:lnTo>
                <a:lnTo>
                  <a:pt x="4183" y="2389"/>
                </a:lnTo>
                <a:lnTo>
                  <a:pt x="4162" y="2387"/>
                </a:lnTo>
                <a:lnTo>
                  <a:pt x="4142" y="2385"/>
                </a:lnTo>
                <a:lnTo>
                  <a:pt x="4123" y="2382"/>
                </a:lnTo>
                <a:lnTo>
                  <a:pt x="4101" y="2378"/>
                </a:lnTo>
                <a:lnTo>
                  <a:pt x="4081" y="2375"/>
                </a:lnTo>
                <a:lnTo>
                  <a:pt x="4065" y="2373"/>
                </a:lnTo>
                <a:lnTo>
                  <a:pt x="4051" y="2372"/>
                </a:lnTo>
                <a:lnTo>
                  <a:pt x="4039" y="2373"/>
                </a:lnTo>
                <a:lnTo>
                  <a:pt x="4027" y="2376"/>
                </a:lnTo>
                <a:lnTo>
                  <a:pt x="4017" y="2380"/>
                </a:lnTo>
                <a:lnTo>
                  <a:pt x="4009" y="2384"/>
                </a:lnTo>
                <a:lnTo>
                  <a:pt x="4000" y="2388"/>
                </a:lnTo>
                <a:lnTo>
                  <a:pt x="3987" y="2392"/>
                </a:lnTo>
                <a:lnTo>
                  <a:pt x="3971" y="2396"/>
                </a:lnTo>
                <a:lnTo>
                  <a:pt x="3952" y="2400"/>
                </a:lnTo>
                <a:lnTo>
                  <a:pt x="3930" y="2403"/>
                </a:lnTo>
                <a:lnTo>
                  <a:pt x="3907" y="2406"/>
                </a:lnTo>
                <a:lnTo>
                  <a:pt x="3882" y="2409"/>
                </a:lnTo>
                <a:lnTo>
                  <a:pt x="3858" y="2411"/>
                </a:lnTo>
                <a:lnTo>
                  <a:pt x="3832" y="2412"/>
                </a:lnTo>
                <a:lnTo>
                  <a:pt x="3807" y="2415"/>
                </a:lnTo>
                <a:lnTo>
                  <a:pt x="3781" y="2417"/>
                </a:lnTo>
                <a:lnTo>
                  <a:pt x="3757" y="2419"/>
                </a:lnTo>
                <a:lnTo>
                  <a:pt x="3733" y="2421"/>
                </a:lnTo>
                <a:lnTo>
                  <a:pt x="3713" y="2423"/>
                </a:lnTo>
                <a:lnTo>
                  <a:pt x="3695" y="2425"/>
                </a:lnTo>
                <a:lnTo>
                  <a:pt x="3682" y="2426"/>
                </a:lnTo>
                <a:lnTo>
                  <a:pt x="3670" y="2427"/>
                </a:lnTo>
                <a:lnTo>
                  <a:pt x="3657" y="2427"/>
                </a:lnTo>
                <a:lnTo>
                  <a:pt x="3644" y="2426"/>
                </a:lnTo>
                <a:lnTo>
                  <a:pt x="3631" y="2425"/>
                </a:lnTo>
                <a:lnTo>
                  <a:pt x="3618" y="2422"/>
                </a:lnTo>
                <a:lnTo>
                  <a:pt x="3605" y="2419"/>
                </a:lnTo>
                <a:lnTo>
                  <a:pt x="3594" y="2416"/>
                </a:lnTo>
                <a:lnTo>
                  <a:pt x="3585" y="2410"/>
                </a:lnTo>
                <a:lnTo>
                  <a:pt x="3571" y="2404"/>
                </a:lnTo>
                <a:lnTo>
                  <a:pt x="3554" y="2398"/>
                </a:lnTo>
                <a:lnTo>
                  <a:pt x="3535" y="2393"/>
                </a:lnTo>
                <a:lnTo>
                  <a:pt x="3514" y="2387"/>
                </a:lnTo>
                <a:lnTo>
                  <a:pt x="3492" y="2382"/>
                </a:lnTo>
                <a:lnTo>
                  <a:pt x="3467" y="2377"/>
                </a:lnTo>
                <a:lnTo>
                  <a:pt x="3444" y="2372"/>
                </a:lnTo>
                <a:lnTo>
                  <a:pt x="3419" y="2369"/>
                </a:lnTo>
                <a:lnTo>
                  <a:pt x="3396" y="2366"/>
                </a:lnTo>
                <a:lnTo>
                  <a:pt x="3373" y="2363"/>
                </a:lnTo>
                <a:lnTo>
                  <a:pt x="3352" y="2362"/>
                </a:lnTo>
                <a:lnTo>
                  <a:pt x="3332" y="2361"/>
                </a:lnTo>
                <a:lnTo>
                  <a:pt x="3316" y="2361"/>
                </a:lnTo>
                <a:lnTo>
                  <a:pt x="3302" y="2363"/>
                </a:lnTo>
                <a:lnTo>
                  <a:pt x="3297" y="2364"/>
                </a:lnTo>
                <a:lnTo>
                  <a:pt x="3292" y="2365"/>
                </a:lnTo>
                <a:lnTo>
                  <a:pt x="3288" y="2366"/>
                </a:lnTo>
                <a:lnTo>
                  <a:pt x="3285" y="2368"/>
                </a:lnTo>
                <a:lnTo>
                  <a:pt x="3282" y="2372"/>
                </a:lnTo>
                <a:lnTo>
                  <a:pt x="3280" y="2377"/>
                </a:lnTo>
                <a:lnTo>
                  <a:pt x="3280" y="2379"/>
                </a:lnTo>
                <a:lnTo>
                  <a:pt x="3280" y="2380"/>
                </a:lnTo>
                <a:lnTo>
                  <a:pt x="3281" y="2381"/>
                </a:lnTo>
                <a:lnTo>
                  <a:pt x="3282" y="2382"/>
                </a:lnTo>
                <a:lnTo>
                  <a:pt x="3286" y="2384"/>
                </a:lnTo>
                <a:lnTo>
                  <a:pt x="3293" y="2385"/>
                </a:lnTo>
                <a:lnTo>
                  <a:pt x="3301" y="2386"/>
                </a:lnTo>
                <a:lnTo>
                  <a:pt x="3311" y="2386"/>
                </a:lnTo>
                <a:lnTo>
                  <a:pt x="3319" y="2386"/>
                </a:lnTo>
                <a:lnTo>
                  <a:pt x="3327" y="2387"/>
                </a:lnTo>
                <a:lnTo>
                  <a:pt x="3333" y="2389"/>
                </a:lnTo>
                <a:lnTo>
                  <a:pt x="3340" y="2390"/>
                </a:lnTo>
                <a:lnTo>
                  <a:pt x="3344" y="2392"/>
                </a:lnTo>
                <a:lnTo>
                  <a:pt x="3348" y="2395"/>
                </a:lnTo>
                <a:lnTo>
                  <a:pt x="3351" y="2397"/>
                </a:lnTo>
                <a:lnTo>
                  <a:pt x="3352" y="2400"/>
                </a:lnTo>
                <a:lnTo>
                  <a:pt x="3353" y="2403"/>
                </a:lnTo>
                <a:lnTo>
                  <a:pt x="3352" y="2406"/>
                </a:lnTo>
                <a:lnTo>
                  <a:pt x="3351" y="2409"/>
                </a:lnTo>
                <a:lnTo>
                  <a:pt x="3348" y="2412"/>
                </a:lnTo>
                <a:lnTo>
                  <a:pt x="3345" y="2416"/>
                </a:lnTo>
                <a:lnTo>
                  <a:pt x="3340" y="2418"/>
                </a:lnTo>
                <a:lnTo>
                  <a:pt x="3333" y="2421"/>
                </a:lnTo>
                <a:lnTo>
                  <a:pt x="3326" y="2423"/>
                </a:lnTo>
                <a:lnTo>
                  <a:pt x="3321" y="2425"/>
                </a:lnTo>
                <a:lnTo>
                  <a:pt x="3318" y="2426"/>
                </a:lnTo>
                <a:lnTo>
                  <a:pt x="3317" y="2427"/>
                </a:lnTo>
                <a:lnTo>
                  <a:pt x="3317" y="2428"/>
                </a:lnTo>
                <a:lnTo>
                  <a:pt x="3317" y="2428"/>
                </a:lnTo>
                <a:lnTo>
                  <a:pt x="3318" y="2429"/>
                </a:lnTo>
                <a:lnTo>
                  <a:pt x="3326" y="2431"/>
                </a:lnTo>
                <a:lnTo>
                  <a:pt x="3343" y="2432"/>
                </a:lnTo>
                <a:lnTo>
                  <a:pt x="3353" y="2433"/>
                </a:lnTo>
                <a:lnTo>
                  <a:pt x="3365" y="2435"/>
                </a:lnTo>
                <a:lnTo>
                  <a:pt x="3378" y="2438"/>
                </a:lnTo>
                <a:lnTo>
                  <a:pt x="3393" y="2442"/>
                </a:lnTo>
                <a:lnTo>
                  <a:pt x="3408" y="2447"/>
                </a:lnTo>
                <a:lnTo>
                  <a:pt x="3423" y="2452"/>
                </a:lnTo>
                <a:lnTo>
                  <a:pt x="3439" y="2459"/>
                </a:lnTo>
                <a:lnTo>
                  <a:pt x="3453" y="2465"/>
                </a:lnTo>
                <a:lnTo>
                  <a:pt x="3482" y="2477"/>
                </a:lnTo>
                <a:lnTo>
                  <a:pt x="3513" y="2489"/>
                </a:lnTo>
                <a:lnTo>
                  <a:pt x="3542" y="2501"/>
                </a:lnTo>
                <a:lnTo>
                  <a:pt x="3565" y="2507"/>
                </a:lnTo>
                <a:lnTo>
                  <a:pt x="3575" y="2510"/>
                </a:lnTo>
                <a:lnTo>
                  <a:pt x="3585" y="2514"/>
                </a:lnTo>
                <a:lnTo>
                  <a:pt x="3595" y="2518"/>
                </a:lnTo>
                <a:lnTo>
                  <a:pt x="3604" y="2522"/>
                </a:lnTo>
                <a:lnTo>
                  <a:pt x="3613" y="2527"/>
                </a:lnTo>
                <a:lnTo>
                  <a:pt x="3622" y="2533"/>
                </a:lnTo>
                <a:lnTo>
                  <a:pt x="3629" y="2538"/>
                </a:lnTo>
                <a:lnTo>
                  <a:pt x="3634" y="2542"/>
                </a:lnTo>
                <a:lnTo>
                  <a:pt x="3640" y="2547"/>
                </a:lnTo>
                <a:lnTo>
                  <a:pt x="3646" y="2551"/>
                </a:lnTo>
                <a:lnTo>
                  <a:pt x="3654" y="2554"/>
                </a:lnTo>
                <a:lnTo>
                  <a:pt x="3662" y="2556"/>
                </a:lnTo>
                <a:lnTo>
                  <a:pt x="3672" y="2557"/>
                </a:lnTo>
                <a:lnTo>
                  <a:pt x="3681" y="2558"/>
                </a:lnTo>
                <a:lnTo>
                  <a:pt x="3691" y="2557"/>
                </a:lnTo>
                <a:lnTo>
                  <a:pt x="3702" y="2555"/>
                </a:lnTo>
                <a:lnTo>
                  <a:pt x="3722" y="2552"/>
                </a:lnTo>
                <a:lnTo>
                  <a:pt x="3742" y="2549"/>
                </a:lnTo>
                <a:lnTo>
                  <a:pt x="3759" y="2547"/>
                </a:lnTo>
                <a:lnTo>
                  <a:pt x="3772" y="2546"/>
                </a:lnTo>
                <a:lnTo>
                  <a:pt x="3777" y="2545"/>
                </a:lnTo>
                <a:lnTo>
                  <a:pt x="3781" y="2544"/>
                </a:lnTo>
                <a:lnTo>
                  <a:pt x="3784" y="2542"/>
                </a:lnTo>
                <a:lnTo>
                  <a:pt x="3786" y="2538"/>
                </a:lnTo>
                <a:lnTo>
                  <a:pt x="3787" y="2534"/>
                </a:lnTo>
                <a:lnTo>
                  <a:pt x="3787" y="2528"/>
                </a:lnTo>
                <a:lnTo>
                  <a:pt x="3786" y="2521"/>
                </a:lnTo>
                <a:lnTo>
                  <a:pt x="3784" y="2514"/>
                </a:lnTo>
                <a:lnTo>
                  <a:pt x="3782" y="2508"/>
                </a:lnTo>
                <a:lnTo>
                  <a:pt x="3782" y="2502"/>
                </a:lnTo>
                <a:lnTo>
                  <a:pt x="3782" y="2497"/>
                </a:lnTo>
                <a:lnTo>
                  <a:pt x="3783" y="2493"/>
                </a:lnTo>
                <a:lnTo>
                  <a:pt x="3785" y="2488"/>
                </a:lnTo>
                <a:lnTo>
                  <a:pt x="3787" y="2485"/>
                </a:lnTo>
                <a:lnTo>
                  <a:pt x="3790" y="2483"/>
                </a:lnTo>
                <a:lnTo>
                  <a:pt x="3794" y="2482"/>
                </a:lnTo>
                <a:lnTo>
                  <a:pt x="3798" y="2481"/>
                </a:lnTo>
                <a:lnTo>
                  <a:pt x="3802" y="2481"/>
                </a:lnTo>
                <a:lnTo>
                  <a:pt x="3808" y="2482"/>
                </a:lnTo>
                <a:lnTo>
                  <a:pt x="3813" y="2484"/>
                </a:lnTo>
                <a:lnTo>
                  <a:pt x="3818" y="2486"/>
                </a:lnTo>
                <a:lnTo>
                  <a:pt x="3823" y="2489"/>
                </a:lnTo>
                <a:lnTo>
                  <a:pt x="3829" y="2495"/>
                </a:lnTo>
                <a:lnTo>
                  <a:pt x="3834" y="2500"/>
                </a:lnTo>
                <a:lnTo>
                  <a:pt x="3839" y="2504"/>
                </a:lnTo>
                <a:lnTo>
                  <a:pt x="3844" y="2506"/>
                </a:lnTo>
                <a:lnTo>
                  <a:pt x="3850" y="2507"/>
                </a:lnTo>
                <a:lnTo>
                  <a:pt x="3856" y="2507"/>
                </a:lnTo>
                <a:lnTo>
                  <a:pt x="3863" y="2505"/>
                </a:lnTo>
                <a:lnTo>
                  <a:pt x="3871" y="2502"/>
                </a:lnTo>
                <a:lnTo>
                  <a:pt x="3879" y="2498"/>
                </a:lnTo>
                <a:lnTo>
                  <a:pt x="3889" y="2491"/>
                </a:lnTo>
                <a:lnTo>
                  <a:pt x="3898" y="2486"/>
                </a:lnTo>
                <a:lnTo>
                  <a:pt x="3905" y="2482"/>
                </a:lnTo>
                <a:lnTo>
                  <a:pt x="3913" y="2479"/>
                </a:lnTo>
                <a:lnTo>
                  <a:pt x="3919" y="2476"/>
                </a:lnTo>
                <a:lnTo>
                  <a:pt x="3925" y="2474"/>
                </a:lnTo>
                <a:lnTo>
                  <a:pt x="3930" y="2474"/>
                </a:lnTo>
                <a:lnTo>
                  <a:pt x="3934" y="2474"/>
                </a:lnTo>
                <a:lnTo>
                  <a:pt x="3937" y="2475"/>
                </a:lnTo>
                <a:lnTo>
                  <a:pt x="3939" y="2479"/>
                </a:lnTo>
                <a:lnTo>
                  <a:pt x="3940" y="2483"/>
                </a:lnTo>
                <a:lnTo>
                  <a:pt x="3940" y="2488"/>
                </a:lnTo>
                <a:lnTo>
                  <a:pt x="3939" y="2494"/>
                </a:lnTo>
                <a:lnTo>
                  <a:pt x="3937" y="2499"/>
                </a:lnTo>
                <a:lnTo>
                  <a:pt x="3934" y="2505"/>
                </a:lnTo>
                <a:lnTo>
                  <a:pt x="3931" y="2511"/>
                </a:lnTo>
                <a:lnTo>
                  <a:pt x="3927" y="2517"/>
                </a:lnTo>
                <a:lnTo>
                  <a:pt x="3922" y="2522"/>
                </a:lnTo>
                <a:lnTo>
                  <a:pt x="3917" y="2527"/>
                </a:lnTo>
                <a:lnTo>
                  <a:pt x="3912" y="2533"/>
                </a:lnTo>
                <a:lnTo>
                  <a:pt x="3906" y="2537"/>
                </a:lnTo>
                <a:lnTo>
                  <a:pt x="3901" y="2541"/>
                </a:lnTo>
                <a:lnTo>
                  <a:pt x="3894" y="2544"/>
                </a:lnTo>
                <a:lnTo>
                  <a:pt x="3888" y="2545"/>
                </a:lnTo>
                <a:lnTo>
                  <a:pt x="3883" y="2546"/>
                </a:lnTo>
                <a:lnTo>
                  <a:pt x="3869" y="2547"/>
                </a:lnTo>
                <a:lnTo>
                  <a:pt x="3852" y="2551"/>
                </a:lnTo>
                <a:lnTo>
                  <a:pt x="3832" y="2557"/>
                </a:lnTo>
                <a:lnTo>
                  <a:pt x="3813" y="2563"/>
                </a:lnTo>
                <a:lnTo>
                  <a:pt x="3769" y="2582"/>
                </a:lnTo>
                <a:lnTo>
                  <a:pt x="3813" y="2597"/>
                </a:lnTo>
                <a:lnTo>
                  <a:pt x="3823" y="2600"/>
                </a:lnTo>
                <a:lnTo>
                  <a:pt x="3833" y="2603"/>
                </a:lnTo>
                <a:lnTo>
                  <a:pt x="3843" y="2604"/>
                </a:lnTo>
                <a:lnTo>
                  <a:pt x="3854" y="2605"/>
                </a:lnTo>
                <a:lnTo>
                  <a:pt x="3864" y="2605"/>
                </a:lnTo>
                <a:lnTo>
                  <a:pt x="3874" y="2605"/>
                </a:lnTo>
                <a:lnTo>
                  <a:pt x="3884" y="2604"/>
                </a:lnTo>
                <a:lnTo>
                  <a:pt x="3892" y="2602"/>
                </a:lnTo>
                <a:lnTo>
                  <a:pt x="3902" y="2600"/>
                </a:lnTo>
                <a:lnTo>
                  <a:pt x="3909" y="2597"/>
                </a:lnTo>
                <a:lnTo>
                  <a:pt x="3916" y="2594"/>
                </a:lnTo>
                <a:lnTo>
                  <a:pt x="3922" y="2590"/>
                </a:lnTo>
                <a:lnTo>
                  <a:pt x="3926" y="2586"/>
                </a:lnTo>
                <a:lnTo>
                  <a:pt x="3930" y="2581"/>
                </a:lnTo>
                <a:lnTo>
                  <a:pt x="3932" y="2576"/>
                </a:lnTo>
                <a:lnTo>
                  <a:pt x="3933" y="2569"/>
                </a:lnTo>
                <a:lnTo>
                  <a:pt x="3933" y="2561"/>
                </a:lnTo>
                <a:lnTo>
                  <a:pt x="3935" y="2554"/>
                </a:lnTo>
                <a:lnTo>
                  <a:pt x="3936" y="2552"/>
                </a:lnTo>
                <a:lnTo>
                  <a:pt x="3938" y="2550"/>
                </a:lnTo>
                <a:lnTo>
                  <a:pt x="3940" y="2549"/>
                </a:lnTo>
                <a:lnTo>
                  <a:pt x="3944" y="2548"/>
                </a:lnTo>
                <a:lnTo>
                  <a:pt x="3951" y="2549"/>
                </a:lnTo>
                <a:lnTo>
                  <a:pt x="3960" y="2551"/>
                </a:lnTo>
                <a:lnTo>
                  <a:pt x="3972" y="2555"/>
                </a:lnTo>
                <a:lnTo>
                  <a:pt x="3987" y="2562"/>
                </a:lnTo>
                <a:lnTo>
                  <a:pt x="3996" y="2565"/>
                </a:lnTo>
                <a:lnTo>
                  <a:pt x="4002" y="2568"/>
                </a:lnTo>
                <a:lnTo>
                  <a:pt x="4006" y="2570"/>
                </a:lnTo>
                <a:lnTo>
                  <a:pt x="4007" y="2573"/>
                </a:lnTo>
                <a:lnTo>
                  <a:pt x="4007" y="2575"/>
                </a:lnTo>
                <a:lnTo>
                  <a:pt x="4005" y="2576"/>
                </a:lnTo>
                <a:lnTo>
                  <a:pt x="4000" y="2577"/>
                </a:lnTo>
                <a:lnTo>
                  <a:pt x="3994" y="2577"/>
                </a:lnTo>
                <a:lnTo>
                  <a:pt x="3986" y="2578"/>
                </a:lnTo>
                <a:lnTo>
                  <a:pt x="3980" y="2579"/>
                </a:lnTo>
                <a:lnTo>
                  <a:pt x="3973" y="2582"/>
                </a:lnTo>
                <a:lnTo>
                  <a:pt x="3967" y="2585"/>
                </a:lnTo>
                <a:lnTo>
                  <a:pt x="3962" y="2588"/>
                </a:lnTo>
                <a:lnTo>
                  <a:pt x="3957" y="2592"/>
                </a:lnTo>
                <a:lnTo>
                  <a:pt x="3952" y="2597"/>
                </a:lnTo>
                <a:lnTo>
                  <a:pt x="3948" y="2601"/>
                </a:lnTo>
                <a:lnTo>
                  <a:pt x="3945" y="2606"/>
                </a:lnTo>
                <a:lnTo>
                  <a:pt x="3942" y="2611"/>
                </a:lnTo>
                <a:lnTo>
                  <a:pt x="3940" y="2616"/>
                </a:lnTo>
                <a:lnTo>
                  <a:pt x="3940" y="2620"/>
                </a:lnTo>
                <a:lnTo>
                  <a:pt x="3941" y="2624"/>
                </a:lnTo>
                <a:lnTo>
                  <a:pt x="3942" y="2627"/>
                </a:lnTo>
                <a:lnTo>
                  <a:pt x="3947" y="2630"/>
                </a:lnTo>
                <a:lnTo>
                  <a:pt x="3951" y="2632"/>
                </a:lnTo>
                <a:lnTo>
                  <a:pt x="4035" y="2659"/>
                </a:lnTo>
                <a:lnTo>
                  <a:pt x="4114" y="2685"/>
                </a:lnTo>
                <a:lnTo>
                  <a:pt x="4186" y="2711"/>
                </a:lnTo>
                <a:lnTo>
                  <a:pt x="4248" y="2736"/>
                </a:lnTo>
                <a:lnTo>
                  <a:pt x="4275" y="2747"/>
                </a:lnTo>
                <a:lnTo>
                  <a:pt x="4299" y="2757"/>
                </a:lnTo>
                <a:lnTo>
                  <a:pt x="4320" y="2768"/>
                </a:lnTo>
                <a:lnTo>
                  <a:pt x="4337" y="2777"/>
                </a:lnTo>
                <a:lnTo>
                  <a:pt x="4349" y="2785"/>
                </a:lnTo>
                <a:lnTo>
                  <a:pt x="4358" y="2792"/>
                </a:lnTo>
                <a:lnTo>
                  <a:pt x="4361" y="2795"/>
                </a:lnTo>
                <a:lnTo>
                  <a:pt x="4364" y="2797"/>
                </a:lnTo>
                <a:lnTo>
                  <a:pt x="4364" y="2800"/>
                </a:lnTo>
                <a:lnTo>
                  <a:pt x="4364" y="2802"/>
                </a:lnTo>
                <a:lnTo>
                  <a:pt x="4360" y="2803"/>
                </a:lnTo>
                <a:lnTo>
                  <a:pt x="4353" y="2804"/>
                </a:lnTo>
                <a:lnTo>
                  <a:pt x="4343" y="2803"/>
                </a:lnTo>
                <a:lnTo>
                  <a:pt x="4330" y="2802"/>
                </a:lnTo>
                <a:lnTo>
                  <a:pt x="4314" y="2799"/>
                </a:lnTo>
                <a:lnTo>
                  <a:pt x="4297" y="2795"/>
                </a:lnTo>
                <a:lnTo>
                  <a:pt x="4278" y="2791"/>
                </a:lnTo>
                <a:lnTo>
                  <a:pt x="4258" y="2786"/>
                </a:lnTo>
                <a:lnTo>
                  <a:pt x="4236" y="2780"/>
                </a:lnTo>
                <a:lnTo>
                  <a:pt x="4210" y="2772"/>
                </a:lnTo>
                <a:lnTo>
                  <a:pt x="4182" y="2764"/>
                </a:lnTo>
                <a:lnTo>
                  <a:pt x="4152" y="2755"/>
                </a:lnTo>
                <a:lnTo>
                  <a:pt x="4121" y="2747"/>
                </a:lnTo>
                <a:lnTo>
                  <a:pt x="4091" y="2739"/>
                </a:lnTo>
                <a:lnTo>
                  <a:pt x="4062" y="2730"/>
                </a:lnTo>
                <a:lnTo>
                  <a:pt x="4034" y="2722"/>
                </a:lnTo>
                <a:lnTo>
                  <a:pt x="4008" y="2715"/>
                </a:lnTo>
                <a:lnTo>
                  <a:pt x="3981" y="2707"/>
                </a:lnTo>
                <a:lnTo>
                  <a:pt x="3954" y="2699"/>
                </a:lnTo>
                <a:lnTo>
                  <a:pt x="3928" y="2692"/>
                </a:lnTo>
                <a:lnTo>
                  <a:pt x="3904" y="2683"/>
                </a:lnTo>
                <a:lnTo>
                  <a:pt x="3881" y="2677"/>
                </a:lnTo>
                <a:lnTo>
                  <a:pt x="3862" y="2671"/>
                </a:lnTo>
                <a:lnTo>
                  <a:pt x="3846" y="2666"/>
                </a:lnTo>
                <a:lnTo>
                  <a:pt x="3832" y="2662"/>
                </a:lnTo>
                <a:lnTo>
                  <a:pt x="3816" y="2658"/>
                </a:lnTo>
                <a:lnTo>
                  <a:pt x="3798" y="2655"/>
                </a:lnTo>
                <a:lnTo>
                  <a:pt x="3780" y="2653"/>
                </a:lnTo>
                <a:lnTo>
                  <a:pt x="3762" y="2652"/>
                </a:lnTo>
                <a:lnTo>
                  <a:pt x="3743" y="2652"/>
                </a:lnTo>
                <a:lnTo>
                  <a:pt x="3725" y="2653"/>
                </a:lnTo>
                <a:lnTo>
                  <a:pt x="3707" y="2654"/>
                </a:lnTo>
                <a:lnTo>
                  <a:pt x="3684" y="2657"/>
                </a:lnTo>
                <a:lnTo>
                  <a:pt x="3667" y="2659"/>
                </a:lnTo>
                <a:lnTo>
                  <a:pt x="3654" y="2662"/>
                </a:lnTo>
                <a:lnTo>
                  <a:pt x="3647" y="2665"/>
                </a:lnTo>
                <a:lnTo>
                  <a:pt x="3645" y="2666"/>
                </a:lnTo>
                <a:lnTo>
                  <a:pt x="3645" y="2668"/>
                </a:lnTo>
                <a:lnTo>
                  <a:pt x="3645" y="2670"/>
                </a:lnTo>
                <a:lnTo>
                  <a:pt x="3646" y="2672"/>
                </a:lnTo>
                <a:lnTo>
                  <a:pt x="3651" y="2677"/>
                </a:lnTo>
                <a:lnTo>
                  <a:pt x="3659" y="2684"/>
                </a:lnTo>
                <a:lnTo>
                  <a:pt x="3667" y="2688"/>
                </a:lnTo>
                <a:lnTo>
                  <a:pt x="3676" y="2693"/>
                </a:lnTo>
                <a:lnTo>
                  <a:pt x="3687" y="2696"/>
                </a:lnTo>
                <a:lnTo>
                  <a:pt x="3700" y="2700"/>
                </a:lnTo>
                <a:lnTo>
                  <a:pt x="3714" y="2702"/>
                </a:lnTo>
                <a:lnTo>
                  <a:pt x="3728" y="2704"/>
                </a:lnTo>
                <a:lnTo>
                  <a:pt x="3742" y="2705"/>
                </a:lnTo>
                <a:lnTo>
                  <a:pt x="3757" y="2706"/>
                </a:lnTo>
                <a:lnTo>
                  <a:pt x="3772" y="2706"/>
                </a:lnTo>
                <a:lnTo>
                  <a:pt x="3785" y="2707"/>
                </a:lnTo>
                <a:lnTo>
                  <a:pt x="3796" y="2708"/>
                </a:lnTo>
                <a:lnTo>
                  <a:pt x="3805" y="2710"/>
                </a:lnTo>
                <a:lnTo>
                  <a:pt x="3811" y="2712"/>
                </a:lnTo>
                <a:lnTo>
                  <a:pt x="3815" y="2715"/>
                </a:lnTo>
                <a:lnTo>
                  <a:pt x="3816" y="2717"/>
                </a:lnTo>
                <a:lnTo>
                  <a:pt x="3816" y="2719"/>
                </a:lnTo>
                <a:lnTo>
                  <a:pt x="3816" y="2720"/>
                </a:lnTo>
                <a:lnTo>
                  <a:pt x="3815" y="2722"/>
                </a:lnTo>
                <a:lnTo>
                  <a:pt x="3813" y="2726"/>
                </a:lnTo>
                <a:lnTo>
                  <a:pt x="3812" y="2730"/>
                </a:lnTo>
                <a:lnTo>
                  <a:pt x="3812" y="2734"/>
                </a:lnTo>
                <a:lnTo>
                  <a:pt x="3813" y="2738"/>
                </a:lnTo>
                <a:lnTo>
                  <a:pt x="3815" y="2742"/>
                </a:lnTo>
                <a:lnTo>
                  <a:pt x="3818" y="2746"/>
                </a:lnTo>
                <a:lnTo>
                  <a:pt x="3823" y="2752"/>
                </a:lnTo>
                <a:lnTo>
                  <a:pt x="3829" y="2758"/>
                </a:lnTo>
                <a:lnTo>
                  <a:pt x="3846" y="2773"/>
                </a:lnTo>
                <a:lnTo>
                  <a:pt x="3871" y="2791"/>
                </a:lnTo>
                <a:lnTo>
                  <a:pt x="3905" y="2816"/>
                </a:lnTo>
                <a:lnTo>
                  <a:pt x="3948" y="2845"/>
                </a:lnTo>
                <a:lnTo>
                  <a:pt x="3964" y="2857"/>
                </a:lnTo>
                <a:lnTo>
                  <a:pt x="3978" y="2868"/>
                </a:lnTo>
                <a:lnTo>
                  <a:pt x="3992" y="2879"/>
                </a:lnTo>
                <a:lnTo>
                  <a:pt x="4002" y="2889"/>
                </a:lnTo>
                <a:lnTo>
                  <a:pt x="4010" y="2897"/>
                </a:lnTo>
                <a:lnTo>
                  <a:pt x="4015" y="2903"/>
                </a:lnTo>
                <a:lnTo>
                  <a:pt x="4016" y="2905"/>
                </a:lnTo>
                <a:lnTo>
                  <a:pt x="4017" y="2907"/>
                </a:lnTo>
                <a:lnTo>
                  <a:pt x="4016" y="2909"/>
                </a:lnTo>
                <a:lnTo>
                  <a:pt x="4015" y="2909"/>
                </a:lnTo>
                <a:lnTo>
                  <a:pt x="4010" y="2909"/>
                </a:lnTo>
                <a:lnTo>
                  <a:pt x="4002" y="2907"/>
                </a:lnTo>
                <a:lnTo>
                  <a:pt x="3992" y="2902"/>
                </a:lnTo>
                <a:lnTo>
                  <a:pt x="3979" y="2895"/>
                </a:lnTo>
                <a:lnTo>
                  <a:pt x="3965" y="2887"/>
                </a:lnTo>
                <a:lnTo>
                  <a:pt x="3950" y="2876"/>
                </a:lnTo>
                <a:lnTo>
                  <a:pt x="3933" y="2864"/>
                </a:lnTo>
                <a:lnTo>
                  <a:pt x="3916" y="2852"/>
                </a:lnTo>
                <a:lnTo>
                  <a:pt x="3893" y="2834"/>
                </a:lnTo>
                <a:lnTo>
                  <a:pt x="3874" y="2821"/>
                </a:lnTo>
                <a:lnTo>
                  <a:pt x="3857" y="2811"/>
                </a:lnTo>
                <a:lnTo>
                  <a:pt x="3841" y="2802"/>
                </a:lnTo>
                <a:lnTo>
                  <a:pt x="3834" y="2799"/>
                </a:lnTo>
                <a:lnTo>
                  <a:pt x="3827" y="2797"/>
                </a:lnTo>
                <a:lnTo>
                  <a:pt x="3820" y="2796"/>
                </a:lnTo>
                <a:lnTo>
                  <a:pt x="3814" y="2795"/>
                </a:lnTo>
                <a:lnTo>
                  <a:pt x="3799" y="2795"/>
                </a:lnTo>
                <a:lnTo>
                  <a:pt x="3786" y="2796"/>
                </a:lnTo>
                <a:lnTo>
                  <a:pt x="3775" y="2797"/>
                </a:lnTo>
                <a:lnTo>
                  <a:pt x="3763" y="2797"/>
                </a:lnTo>
                <a:lnTo>
                  <a:pt x="3750" y="2796"/>
                </a:lnTo>
                <a:lnTo>
                  <a:pt x="3737" y="2795"/>
                </a:lnTo>
                <a:lnTo>
                  <a:pt x="3725" y="2792"/>
                </a:lnTo>
                <a:lnTo>
                  <a:pt x="3713" y="2789"/>
                </a:lnTo>
                <a:lnTo>
                  <a:pt x="3701" y="2784"/>
                </a:lnTo>
                <a:lnTo>
                  <a:pt x="3690" y="2779"/>
                </a:lnTo>
                <a:lnTo>
                  <a:pt x="3670" y="2770"/>
                </a:lnTo>
                <a:lnTo>
                  <a:pt x="3650" y="2761"/>
                </a:lnTo>
                <a:lnTo>
                  <a:pt x="3641" y="2758"/>
                </a:lnTo>
                <a:lnTo>
                  <a:pt x="3633" y="2755"/>
                </a:lnTo>
                <a:lnTo>
                  <a:pt x="3626" y="2754"/>
                </a:lnTo>
                <a:lnTo>
                  <a:pt x="3620" y="2753"/>
                </a:lnTo>
                <a:lnTo>
                  <a:pt x="3614" y="2752"/>
                </a:lnTo>
                <a:lnTo>
                  <a:pt x="3608" y="2751"/>
                </a:lnTo>
                <a:lnTo>
                  <a:pt x="3601" y="2749"/>
                </a:lnTo>
                <a:lnTo>
                  <a:pt x="3594" y="2746"/>
                </a:lnTo>
                <a:lnTo>
                  <a:pt x="3580" y="2739"/>
                </a:lnTo>
                <a:lnTo>
                  <a:pt x="3565" y="2730"/>
                </a:lnTo>
                <a:lnTo>
                  <a:pt x="3558" y="2724"/>
                </a:lnTo>
                <a:lnTo>
                  <a:pt x="3550" y="2720"/>
                </a:lnTo>
                <a:lnTo>
                  <a:pt x="3540" y="2716"/>
                </a:lnTo>
                <a:lnTo>
                  <a:pt x="3529" y="2712"/>
                </a:lnTo>
                <a:lnTo>
                  <a:pt x="3517" y="2710"/>
                </a:lnTo>
                <a:lnTo>
                  <a:pt x="3506" y="2708"/>
                </a:lnTo>
                <a:lnTo>
                  <a:pt x="3495" y="2706"/>
                </a:lnTo>
                <a:lnTo>
                  <a:pt x="3484" y="2706"/>
                </a:lnTo>
                <a:lnTo>
                  <a:pt x="3473" y="2705"/>
                </a:lnTo>
                <a:lnTo>
                  <a:pt x="3463" y="2705"/>
                </a:lnTo>
                <a:lnTo>
                  <a:pt x="3454" y="2703"/>
                </a:lnTo>
                <a:lnTo>
                  <a:pt x="3447" y="2701"/>
                </a:lnTo>
                <a:lnTo>
                  <a:pt x="3441" y="2699"/>
                </a:lnTo>
                <a:lnTo>
                  <a:pt x="3436" y="2697"/>
                </a:lnTo>
                <a:lnTo>
                  <a:pt x="3433" y="2694"/>
                </a:lnTo>
                <a:lnTo>
                  <a:pt x="3432" y="2691"/>
                </a:lnTo>
                <a:lnTo>
                  <a:pt x="3432" y="2690"/>
                </a:lnTo>
                <a:lnTo>
                  <a:pt x="3433" y="2687"/>
                </a:lnTo>
                <a:lnTo>
                  <a:pt x="3435" y="2686"/>
                </a:lnTo>
                <a:lnTo>
                  <a:pt x="3437" y="2685"/>
                </a:lnTo>
                <a:lnTo>
                  <a:pt x="3443" y="2683"/>
                </a:lnTo>
                <a:lnTo>
                  <a:pt x="3450" y="2682"/>
                </a:lnTo>
                <a:lnTo>
                  <a:pt x="3459" y="2681"/>
                </a:lnTo>
                <a:lnTo>
                  <a:pt x="3470" y="2680"/>
                </a:lnTo>
                <a:lnTo>
                  <a:pt x="3482" y="2681"/>
                </a:lnTo>
                <a:lnTo>
                  <a:pt x="3494" y="2681"/>
                </a:lnTo>
                <a:lnTo>
                  <a:pt x="3510" y="2683"/>
                </a:lnTo>
                <a:lnTo>
                  <a:pt x="3523" y="2683"/>
                </a:lnTo>
                <a:lnTo>
                  <a:pt x="3534" y="2682"/>
                </a:lnTo>
                <a:lnTo>
                  <a:pt x="3543" y="2681"/>
                </a:lnTo>
                <a:lnTo>
                  <a:pt x="3549" y="2679"/>
                </a:lnTo>
                <a:lnTo>
                  <a:pt x="3553" y="2675"/>
                </a:lnTo>
                <a:lnTo>
                  <a:pt x="3556" y="2671"/>
                </a:lnTo>
                <a:lnTo>
                  <a:pt x="3557" y="2666"/>
                </a:lnTo>
                <a:lnTo>
                  <a:pt x="3556" y="2664"/>
                </a:lnTo>
                <a:lnTo>
                  <a:pt x="3555" y="2661"/>
                </a:lnTo>
                <a:lnTo>
                  <a:pt x="3554" y="2659"/>
                </a:lnTo>
                <a:lnTo>
                  <a:pt x="3551" y="2657"/>
                </a:lnTo>
                <a:lnTo>
                  <a:pt x="3545" y="2652"/>
                </a:lnTo>
                <a:lnTo>
                  <a:pt x="3535" y="2648"/>
                </a:lnTo>
                <a:lnTo>
                  <a:pt x="3523" y="2645"/>
                </a:lnTo>
                <a:lnTo>
                  <a:pt x="3507" y="2642"/>
                </a:lnTo>
                <a:lnTo>
                  <a:pt x="3489" y="2640"/>
                </a:lnTo>
                <a:lnTo>
                  <a:pt x="3467" y="2639"/>
                </a:lnTo>
                <a:lnTo>
                  <a:pt x="3426" y="2637"/>
                </a:lnTo>
                <a:lnTo>
                  <a:pt x="3393" y="2636"/>
                </a:lnTo>
                <a:lnTo>
                  <a:pt x="3365" y="2637"/>
                </a:lnTo>
                <a:lnTo>
                  <a:pt x="3344" y="2640"/>
                </a:lnTo>
                <a:lnTo>
                  <a:pt x="3334" y="2642"/>
                </a:lnTo>
                <a:lnTo>
                  <a:pt x="3326" y="2644"/>
                </a:lnTo>
                <a:lnTo>
                  <a:pt x="3320" y="2647"/>
                </a:lnTo>
                <a:lnTo>
                  <a:pt x="3315" y="2651"/>
                </a:lnTo>
                <a:lnTo>
                  <a:pt x="3311" y="2655"/>
                </a:lnTo>
                <a:lnTo>
                  <a:pt x="3309" y="2659"/>
                </a:lnTo>
                <a:lnTo>
                  <a:pt x="3307" y="2663"/>
                </a:lnTo>
                <a:lnTo>
                  <a:pt x="3306" y="2669"/>
                </a:lnTo>
                <a:lnTo>
                  <a:pt x="3306" y="2673"/>
                </a:lnTo>
                <a:lnTo>
                  <a:pt x="3305" y="2676"/>
                </a:lnTo>
                <a:lnTo>
                  <a:pt x="3304" y="2679"/>
                </a:lnTo>
                <a:lnTo>
                  <a:pt x="3302" y="2682"/>
                </a:lnTo>
                <a:lnTo>
                  <a:pt x="3300" y="2683"/>
                </a:lnTo>
                <a:lnTo>
                  <a:pt x="3297" y="2683"/>
                </a:lnTo>
                <a:lnTo>
                  <a:pt x="3294" y="2683"/>
                </a:lnTo>
                <a:lnTo>
                  <a:pt x="3291" y="2681"/>
                </a:lnTo>
                <a:lnTo>
                  <a:pt x="3287" y="2679"/>
                </a:lnTo>
                <a:lnTo>
                  <a:pt x="3284" y="2676"/>
                </a:lnTo>
                <a:lnTo>
                  <a:pt x="3283" y="2673"/>
                </a:lnTo>
                <a:lnTo>
                  <a:pt x="3281" y="2670"/>
                </a:lnTo>
                <a:lnTo>
                  <a:pt x="3281" y="2667"/>
                </a:lnTo>
                <a:lnTo>
                  <a:pt x="3281" y="2664"/>
                </a:lnTo>
                <a:lnTo>
                  <a:pt x="3281" y="2661"/>
                </a:lnTo>
                <a:lnTo>
                  <a:pt x="3282" y="2658"/>
                </a:lnTo>
                <a:lnTo>
                  <a:pt x="3283" y="2656"/>
                </a:lnTo>
                <a:lnTo>
                  <a:pt x="3284" y="2655"/>
                </a:lnTo>
                <a:lnTo>
                  <a:pt x="3283" y="2654"/>
                </a:lnTo>
                <a:lnTo>
                  <a:pt x="3283" y="2653"/>
                </a:lnTo>
                <a:lnTo>
                  <a:pt x="3280" y="2653"/>
                </a:lnTo>
                <a:lnTo>
                  <a:pt x="3275" y="2654"/>
                </a:lnTo>
                <a:lnTo>
                  <a:pt x="3262" y="2659"/>
                </a:lnTo>
                <a:lnTo>
                  <a:pt x="3245" y="2668"/>
                </a:lnTo>
                <a:lnTo>
                  <a:pt x="3226" y="2679"/>
                </a:lnTo>
                <a:lnTo>
                  <a:pt x="3208" y="2691"/>
                </a:lnTo>
                <a:lnTo>
                  <a:pt x="3200" y="2697"/>
                </a:lnTo>
                <a:lnTo>
                  <a:pt x="3191" y="2703"/>
                </a:lnTo>
                <a:lnTo>
                  <a:pt x="3185" y="2709"/>
                </a:lnTo>
                <a:lnTo>
                  <a:pt x="3181" y="2714"/>
                </a:lnTo>
                <a:lnTo>
                  <a:pt x="3176" y="2718"/>
                </a:lnTo>
                <a:lnTo>
                  <a:pt x="3172" y="2723"/>
                </a:lnTo>
                <a:lnTo>
                  <a:pt x="3166" y="2727"/>
                </a:lnTo>
                <a:lnTo>
                  <a:pt x="3161" y="2731"/>
                </a:lnTo>
                <a:lnTo>
                  <a:pt x="3156" y="2734"/>
                </a:lnTo>
                <a:lnTo>
                  <a:pt x="3150" y="2736"/>
                </a:lnTo>
                <a:lnTo>
                  <a:pt x="3144" y="2737"/>
                </a:lnTo>
                <a:lnTo>
                  <a:pt x="3140" y="2738"/>
                </a:lnTo>
                <a:lnTo>
                  <a:pt x="3135" y="2738"/>
                </a:lnTo>
                <a:lnTo>
                  <a:pt x="3131" y="2739"/>
                </a:lnTo>
                <a:lnTo>
                  <a:pt x="3128" y="2741"/>
                </a:lnTo>
                <a:lnTo>
                  <a:pt x="3125" y="2742"/>
                </a:lnTo>
                <a:lnTo>
                  <a:pt x="3122" y="2745"/>
                </a:lnTo>
                <a:lnTo>
                  <a:pt x="3120" y="2747"/>
                </a:lnTo>
                <a:lnTo>
                  <a:pt x="3119" y="2750"/>
                </a:lnTo>
                <a:lnTo>
                  <a:pt x="3118" y="2753"/>
                </a:lnTo>
                <a:lnTo>
                  <a:pt x="3118" y="2757"/>
                </a:lnTo>
                <a:lnTo>
                  <a:pt x="3116" y="2760"/>
                </a:lnTo>
                <a:lnTo>
                  <a:pt x="3113" y="2762"/>
                </a:lnTo>
                <a:lnTo>
                  <a:pt x="3110" y="2764"/>
                </a:lnTo>
                <a:lnTo>
                  <a:pt x="3105" y="2766"/>
                </a:lnTo>
                <a:lnTo>
                  <a:pt x="3099" y="2769"/>
                </a:lnTo>
                <a:lnTo>
                  <a:pt x="3094" y="2770"/>
                </a:lnTo>
                <a:lnTo>
                  <a:pt x="3088" y="2770"/>
                </a:lnTo>
                <a:lnTo>
                  <a:pt x="3082" y="2770"/>
                </a:lnTo>
                <a:lnTo>
                  <a:pt x="3076" y="2771"/>
                </a:lnTo>
                <a:lnTo>
                  <a:pt x="3071" y="2773"/>
                </a:lnTo>
                <a:lnTo>
                  <a:pt x="3066" y="2775"/>
                </a:lnTo>
                <a:lnTo>
                  <a:pt x="3061" y="2777"/>
                </a:lnTo>
                <a:lnTo>
                  <a:pt x="3058" y="2780"/>
                </a:lnTo>
                <a:lnTo>
                  <a:pt x="3054" y="2783"/>
                </a:lnTo>
                <a:lnTo>
                  <a:pt x="3052" y="2786"/>
                </a:lnTo>
                <a:lnTo>
                  <a:pt x="3050" y="2790"/>
                </a:lnTo>
                <a:lnTo>
                  <a:pt x="3045" y="2794"/>
                </a:lnTo>
                <a:lnTo>
                  <a:pt x="3039" y="2798"/>
                </a:lnTo>
                <a:lnTo>
                  <a:pt x="3031" y="2802"/>
                </a:lnTo>
                <a:lnTo>
                  <a:pt x="3012" y="2810"/>
                </a:lnTo>
                <a:lnTo>
                  <a:pt x="2989" y="2817"/>
                </a:lnTo>
                <a:lnTo>
                  <a:pt x="2967" y="2821"/>
                </a:lnTo>
                <a:lnTo>
                  <a:pt x="2946" y="2823"/>
                </a:lnTo>
                <a:lnTo>
                  <a:pt x="2938" y="2823"/>
                </a:lnTo>
                <a:lnTo>
                  <a:pt x="2931" y="2823"/>
                </a:lnTo>
                <a:lnTo>
                  <a:pt x="2926" y="2821"/>
                </a:lnTo>
                <a:lnTo>
                  <a:pt x="2923" y="2819"/>
                </a:lnTo>
                <a:lnTo>
                  <a:pt x="2923" y="2816"/>
                </a:lnTo>
                <a:lnTo>
                  <a:pt x="2925" y="2812"/>
                </a:lnTo>
                <a:lnTo>
                  <a:pt x="2929" y="2808"/>
                </a:lnTo>
                <a:lnTo>
                  <a:pt x="2934" y="2802"/>
                </a:lnTo>
                <a:lnTo>
                  <a:pt x="2941" y="2797"/>
                </a:lnTo>
                <a:lnTo>
                  <a:pt x="2949" y="2792"/>
                </a:lnTo>
                <a:lnTo>
                  <a:pt x="2959" y="2786"/>
                </a:lnTo>
                <a:lnTo>
                  <a:pt x="2970" y="2781"/>
                </a:lnTo>
                <a:lnTo>
                  <a:pt x="2982" y="2775"/>
                </a:lnTo>
                <a:lnTo>
                  <a:pt x="2992" y="2770"/>
                </a:lnTo>
                <a:lnTo>
                  <a:pt x="3000" y="2763"/>
                </a:lnTo>
                <a:lnTo>
                  <a:pt x="3007" y="2759"/>
                </a:lnTo>
                <a:lnTo>
                  <a:pt x="3014" y="2754"/>
                </a:lnTo>
                <a:lnTo>
                  <a:pt x="3018" y="2749"/>
                </a:lnTo>
                <a:lnTo>
                  <a:pt x="3021" y="2745"/>
                </a:lnTo>
                <a:lnTo>
                  <a:pt x="3022" y="2741"/>
                </a:lnTo>
                <a:lnTo>
                  <a:pt x="3022" y="2737"/>
                </a:lnTo>
                <a:lnTo>
                  <a:pt x="3020" y="2732"/>
                </a:lnTo>
                <a:lnTo>
                  <a:pt x="3018" y="2727"/>
                </a:lnTo>
                <a:lnTo>
                  <a:pt x="3013" y="2724"/>
                </a:lnTo>
                <a:lnTo>
                  <a:pt x="3007" y="2720"/>
                </a:lnTo>
                <a:lnTo>
                  <a:pt x="3000" y="2716"/>
                </a:lnTo>
                <a:lnTo>
                  <a:pt x="2991" y="2712"/>
                </a:lnTo>
                <a:lnTo>
                  <a:pt x="2981" y="2708"/>
                </a:lnTo>
                <a:lnTo>
                  <a:pt x="2971" y="2704"/>
                </a:lnTo>
                <a:lnTo>
                  <a:pt x="2965" y="2700"/>
                </a:lnTo>
                <a:lnTo>
                  <a:pt x="2964" y="2699"/>
                </a:lnTo>
                <a:lnTo>
                  <a:pt x="2965" y="2698"/>
                </a:lnTo>
                <a:lnTo>
                  <a:pt x="2966" y="2697"/>
                </a:lnTo>
                <a:lnTo>
                  <a:pt x="2969" y="2697"/>
                </a:lnTo>
                <a:lnTo>
                  <a:pt x="2978" y="2697"/>
                </a:lnTo>
                <a:lnTo>
                  <a:pt x="2993" y="2697"/>
                </a:lnTo>
                <a:lnTo>
                  <a:pt x="3015" y="2698"/>
                </a:lnTo>
                <a:lnTo>
                  <a:pt x="3042" y="2701"/>
                </a:lnTo>
                <a:lnTo>
                  <a:pt x="3063" y="2702"/>
                </a:lnTo>
                <a:lnTo>
                  <a:pt x="3081" y="2703"/>
                </a:lnTo>
                <a:lnTo>
                  <a:pt x="3097" y="2703"/>
                </a:lnTo>
                <a:lnTo>
                  <a:pt x="3113" y="2702"/>
                </a:lnTo>
                <a:lnTo>
                  <a:pt x="3126" y="2701"/>
                </a:lnTo>
                <a:lnTo>
                  <a:pt x="3137" y="2699"/>
                </a:lnTo>
                <a:lnTo>
                  <a:pt x="3147" y="2697"/>
                </a:lnTo>
                <a:lnTo>
                  <a:pt x="3155" y="2693"/>
                </a:lnTo>
                <a:lnTo>
                  <a:pt x="3160" y="2690"/>
                </a:lnTo>
                <a:lnTo>
                  <a:pt x="3164" y="2684"/>
                </a:lnTo>
                <a:lnTo>
                  <a:pt x="3165" y="2682"/>
                </a:lnTo>
                <a:lnTo>
                  <a:pt x="3165" y="2679"/>
                </a:lnTo>
                <a:lnTo>
                  <a:pt x="3165" y="2677"/>
                </a:lnTo>
                <a:lnTo>
                  <a:pt x="3165" y="2674"/>
                </a:lnTo>
                <a:lnTo>
                  <a:pt x="3162" y="2668"/>
                </a:lnTo>
                <a:lnTo>
                  <a:pt x="3157" y="2661"/>
                </a:lnTo>
                <a:lnTo>
                  <a:pt x="3150" y="2654"/>
                </a:lnTo>
                <a:lnTo>
                  <a:pt x="3140" y="2646"/>
                </a:lnTo>
                <a:lnTo>
                  <a:pt x="3135" y="2643"/>
                </a:lnTo>
                <a:lnTo>
                  <a:pt x="3130" y="2640"/>
                </a:lnTo>
                <a:lnTo>
                  <a:pt x="3124" y="2638"/>
                </a:lnTo>
                <a:lnTo>
                  <a:pt x="3117" y="2636"/>
                </a:lnTo>
                <a:lnTo>
                  <a:pt x="3099" y="2632"/>
                </a:lnTo>
                <a:lnTo>
                  <a:pt x="3078" y="2630"/>
                </a:lnTo>
                <a:lnTo>
                  <a:pt x="3049" y="2629"/>
                </a:lnTo>
                <a:lnTo>
                  <a:pt x="3015" y="2629"/>
                </a:lnTo>
                <a:lnTo>
                  <a:pt x="2973" y="2630"/>
                </a:lnTo>
                <a:lnTo>
                  <a:pt x="2923" y="2632"/>
                </a:lnTo>
                <a:lnTo>
                  <a:pt x="2884" y="2634"/>
                </a:lnTo>
                <a:lnTo>
                  <a:pt x="2847" y="2635"/>
                </a:lnTo>
                <a:lnTo>
                  <a:pt x="2811" y="2637"/>
                </a:lnTo>
                <a:lnTo>
                  <a:pt x="2780" y="2638"/>
                </a:lnTo>
                <a:lnTo>
                  <a:pt x="2751" y="2639"/>
                </a:lnTo>
                <a:lnTo>
                  <a:pt x="2727" y="2640"/>
                </a:lnTo>
                <a:lnTo>
                  <a:pt x="2709" y="2640"/>
                </a:lnTo>
                <a:lnTo>
                  <a:pt x="2698" y="2641"/>
                </a:lnTo>
                <a:lnTo>
                  <a:pt x="2692" y="2641"/>
                </a:lnTo>
                <a:lnTo>
                  <a:pt x="2685" y="2642"/>
                </a:lnTo>
                <a:lnTo>
                  <a:pt x="2679" y="2644"/>
                </a:lnTo>
                <a:lnTo>
                  <a:pt x="2675" y="2645"/>
                </a:lnTo>
                <a:lnTo>
                  <a:pt x="2672" y="2648"/>
                </a:lnTo>
                <a:lnTo>
                  <a:pt x="2670" y="2651"/>
                </a:lnTo>
                <a:lnTo>
                  <a:pt x="2670" y="2654"/>
                </a:lnTo>
                <a:lnTo>
                  <a:pt x="2671" y="2657"/>
                </a:lnTo>
                <a:lnTo>
                  <a:pt x="2671" y="2658"/>
                </a:lnTo>
                <a:lnTo>
                  <a:pt x="2671" y="2660"/>
                </a:lnTo>
                <a:lnTo>
                  <a:pt x="2670" y="2661"/>
                </a:lnTo>
                <a:lnTo>
                  <a:pt x="2669" y="2663"/>
                </a:lnTo>
                <a:lnTo>
                  <a:pt x="2664" y="2666"/>
                </a:lnTo>
                <a:lnTo>
                  <a:pt x="2658" y="2670"/>
                </a:lnTo>
                <a:lnTo>
                  <a:pt x="2649" y="2673"/>
                </a:lnTo>
                <a:lnTo>
                  <a:pt x="2639" y="2676"/>
                </a:lnTo>
                <a:lnTo>
                  <a:pt x="2626" y="2679"/>
                </a:lnTo>
                <a:lnTo>
                  <a:pt x="2613" y="2681"/>
                </a:lnTo>
                <a:lnTo>
                  <a:pt x="2599" y="2684"/>
                </a:lnTo>
                <a:lnTo>
                  <a:pt x="2584" y="2687"/>
                </a:lnTo>
                <a:lnTo>
                  <a:pt x="2570" y="2692"/>
                </a:lnTo>
                <a:lnTo>
                  <a:pt x="2556" y="2697"/>
                </a:lnTo>
                <a:lnTo>
                  <a:pt x="2543" y="2701"/>
                </a:lnTo>
                <a:lnTo>
                  <a:pt x="2530" y="2706"/>
                </a:lnTo>
                <a:lnTo>
                  <a:pt x="2520" y="2711"/>
                </a:lnTo>
                <a:lnTo>
                  <a:pt x="2511" y="2715"/>
                </a:lnTo>
                <a:lnTo>
                  <a:pt x="2504" y="2720"/>
                </a:lnTo>
                <a:lnTo>
                  <a:pt x="2498" y="2723"/>
                </a:lnTo>
                <a:lnTo>
                  <a:pt x="2491" y="2725"/>
                </a:lnTo>
                <a:lnTo>
                  <a:pt x="2486" y="2727"/>
                </a:lnTo>
                <a:lnTo>
                  <a:pt x="2482" y="2729"/>
                </a:lnTo>
                <a:lnTo>
                  <a:pt x="2479" y="2729"/>
                </a:lnTo>
                <a:lnTo>
                  <a:pt x="2477" y="2726"/>
                </a:lnTo>
                <a:lnTo>
                  <a:pt x="2476" y="2724"/>
                </a:lnTo>
                <a:lnTo>
                  <a:pt x="2477" y="2721"/>
                </a:lnTo>
                <a:lnTo>
                  <a:pt x="2479" y="2717"/>
                </a:lnTo>
                <a:lnTo>
                  <a:pt x="2483" y="2713"/>
                </a:lnTo>
                <a:lnTo>
                  <a:pt x="2488" y="2708"/>
                </a:lnTo>
                <a:lnTo>
                  <a:pt x="2503" y="2698"/>
                </a:lnTo>
                <a:lnTo>
                  <a:pt x="2519" y="2688"/>
                </a:lnTo>
                <a:lnTo>
                  <a:pt x="2526" y="2684"/>
                </a:lnTo>
                <a:lnTo>
                  <a:pt x="2531" y="2681"/>
                </a:lnTo>
                <a:lnTo>
                  <a:pt x="2535" y="2678"/>
                </a:lnTo>
                <a:lnTo>
                  <a:pt x="2537" y="2676"/>
                </a:lnTo>
                <a:lnTo>
                  <a:pt x="2537" y="2674"/>
                </a:lnTo>
                <a:lnTo>
                  <a:pt x="2535" y="2672"/>
                </a:lnTo>
                <a:lnTo>
                  <a:pt x="2530" y="2670"/>
                </a:lnTo>
                <a:lnTo>
                  <a:pt x="2524" y="2669"/>
                </a:lnTo>
                <a:lnTo>
                  <a:pt x="2503" y="2666"/>
                </a:lnTo>
                <a:lnTo>
                  <a:pt x="2469" y="2664"/>
                </a:lnTo>
                <a:lnTo>
                  <a:pt x="2422" y="2663"/>
                </a:lnTo>
                <a:lnTo>
                  <a:pt x="2360" y="2661"/>
                </a:lnTo>
                <a:lnTo>
                  <a:pt x="2316" y="2661"/>
                </a:lnTo>
                <a:lnTo>
                  <a:pt x="2276" y="2661"/>
                </a:lnTo>
                <a:lnTo>
                  <a:pt x="2240" y="2661"/>
                </a:lnTo>
                <a:lnTo>
                  <a:pt x="2208" y="2663"/>
                </a:lnTo>
                <a:lnTo>
                  <a:pt x="2183" y="2664"/>
                </a:lnTo>
                <a:lnTo>
                  <a:pt x="2162" y="2667"/>
                </a:lnTo>
                <a:lnTo>
                  <a:pt x="2155" y="2668"/>
                </a:lnTo>
                <a:lnTo>
                  <a:pt x="2149" y="2669"/>
                </a:lnTo>
                <a:lnTo>
                  <a:pt x="2144" y="2671"/>
                </a:lnTo>
                <a:lnTo>
                  <a:pt x="2142" y="2673"/>
                </a:lnTo>
                <a:lnTo>
                  <a:pt x="2138" y="2676"/>
                </a:lnTo>
                <a:lnTo>
                  <a:pt x="2134" y="2679"/>
                </a:lnTo>
                <a:lnTo>
                  <a:pt x="2130" y="2680"/>
                </a:lnTo>
                <a:lnTo>
                  <a:pt x="2125" y="2681"/>
                </a:lnTo>
                <a:lnTo>
                  <a:pt x="2120" y="2680"/>
                </a:lnTo>
                <a:lnTo>
                  <a:pt x="2116" y="2679"/>
                </a:lnTo>
                <a:lnTo>
                  <a:pt x="2111" y="2676"/>
                </a:lnTo>
                <a:lnTo>
                  <a:pt x="2107" y="2673"/>
                </a:lnTo>
                <a:lnTo>
                  <a:pt x="2104" y="2671"/>
                </a:lnTo>
                <a:lnTo>
                  <a:pt x="2100" y="2669"/>
                </a:lnTo>
                <a:lnTo>
                  <a:pt x="2094" y="2668"/>
                </a:lnTo>
                <a:lnTo>
                  <a:pt x="2088" y="2667"/>
                </a:lnTo>
                <a:lnTo>
                  <a:pt x="2072" y="2665"/>
                </a:lnTo>
                <a:lnTo>
                  <a:pt x="2053" y="2664"/>
                </a:lnTo>
                <a:lnTo>
                  <a:pt x="2033" y="2664"/>
                </a:lnTo>
                <a:lnTo>
                  <a:pt x="2009" y="2665"/>
                </a:lnTo>
                <a:lnTo>
                  <a:pt x="1986" y="2666"/>
                </a:lnTo>
                <a:lnTo>
                  <a:pt x="1961" y="2667"/>
                </a:lnTo>
                <a:lnTo>
                  <a:pt x="1938" y="2669"/>
                </a:lnTo>
                <a:lnTo>
                  <a:pt x="1915" y="2672"/>
                </a:lnTo>
                <a:lnTo>
                  <a:pt x="1895" y="2675"/>
                </a:lnTo>
                <a:lnTo>
                  <a:pt x="1876" y="2678"/>
                </a:lnTo>
                <a:lnTo>
                  <a:pt x="1861" y="2682"/>
                </a:lnTo>
                <a:lnTo>
                  <a:pt x="1851" y="2685"/>
                </a:lnTo>
                <a:lnTo>
                  <a:pt x="1847" y="2687"/>
                </a:lnTo>
                <a:lnTo>
                  <a:pt x="1845" y="2690"/>
                </a:lnTo>
                <a:lnTo>
                  <a:pt x="1844" y="2692"/>
                </a:lnTo>
                <a:lnTo>
                  <a:pt x="1844" y="2694"/>
                </a:lnTo>
                <a:lnTo>
                  <a:pt x="1846" y="2697"/>
                </a:lnTo>
                <a:lnTo>
                  <a:pt x="1846" y="2699"/>
                </a:lnTo>
                <a:lnTo>
                  <a:pt x="1844" y="2701"/>
                </a:lnTo>
                <a:lnTo>
                  <a:pt x="1840" y="2702"/>
                </a:lnTo>
                <a:lnTo>
                  <a:pt x="1836" y="2702"/>
                </a:lnTo>
                <a:lnTo>
                  <a:pt x="1831" y="2701"/>
                </a:lnTo>
                <a:lnTo>
                  <a:pt x="1824" y="2699"/>
                </a:lnTo>
                <a:lnTo>
                  <a:pt x="1816" y="2697"/>
                </a:lnTo>
                <a:lnTo>
                  <a:pt x="1800" y="2693"/>
                </a:lnTo>
                <a:lnTo>
                  <a:pt x="1775" y="2691"/>
                </a:lnTo>
                <a:lnTo>
                  <a:pt x="1743" y="2687"/>
                </a:lnTo>
                <a:lnTo>
                  <a:pt x="1708" y="2686"/>
                </a:lnTo>
                <a:lnTo>
                  <a:pt x="1672" y="2685"/>
                </a:lnTo>
                <a:lnTo>
                  <a:pt x="1637" y="2685"/>
                </a:lnTo>
                <a:lnTo>
                  <a:pt x="1608" y="2686"/>
                </a:lnTo>
                <a:lnTo>
                  <a:pt x="1584" y="2688"/>
                </a:lnTo>
                <a:lnTo>
                  <a:pt x="1583" y="2690"/>
                </a:lnTo>
                <a:lnTo>
                  <a:pt x="1583" y="2691"/>
                </a:lnTo>
                <a:lnTo>
                  <a:pt x="1583" y="2693"/>
                </a:lnTo>
                <a:lnTo>
                  <a:pt x="1584" y="2695"/>
                </a:lnTo>
                <a:lnTo>
                  <a:pt x="1589" y="2701"/>
                </a:lnTo>
                <a:lnTo>
                  <a:pt x="1595" y="2709"/>
                </a:lnTo>
                <a:lnTo>
                  <a:pt x="1600" y="2714"/>
                </a:lnTo>
                <a:lnTo>
                  <a:pt x="1603" y="2719"/>
                </a:lnTo>
                <a:lnTo>
                  <a:pt x="1604" y="2724"/>
                </a:lnTo>
                <a:lnTo>
                  <a:pt x="1604" y="2731"/>
                </a:lnTo>
                <a:lnTo>
                  <a:pt x="1602" y="2737"/>
                </a:lnTo>
                <a:lnTo>
                  <a:pt x="1599" y="2743"/>
                </a:lnTo>
                <a:lnTo>
                  <a:pt x="1594" y="2750"/>
                </a:lnTo>
                <a:lnTo>
                  <a:pt x="1587" y="2759"/>
                </a:lnTo>
                <a:lnTo>
                  <a:pt x="1578" y="2770"/>
                </a:lnTo>
                <a:lnTo>
                  <a:pt x="1572" y="2777"/>
                </a:lnTo>
                <a:lnTo>
                  <a:pt x="1571" y="2780"/>
                </a:lnTo>
                <a:lnTo>
                  <a:pt x="1569" y="2782"/>
                </a:lnTo>
                <a:lnTo>
                  <a:pt x="1569" y="2784"/>
                </a:lnTo>
                <a:lnTo>
                  <a:pt x="1569" y="2785"/>
                </a:lnTo>
                <a:lnTo>
                  <a:pt x="1572" y="2786"/>
                </a:lnTo>
                <a:lnTo>
                  <a:pt x="1579" y="2785"/>
                </a:lnTo>
                <a:lnTo>
                  <a:pt x="1588" y="2783"/>
                </a:lnTo>
                <a:lnTo>
                  <a:pt x="1602" y="2780"/>
                </a:lnTo>
                <a:lnTo>
                  <a:pt x="1615" y="2778"/>
                </a:lnTo>
                <a:lnTo>
                  <a:pt x="1625" y="2777"/>
                </a:lnTo>
                <a:lnTo>
                  <a:pt x="1633" y="2777"/>
                </a:lnTo>
                <a:lnTo>
                  <a:pt x="1641" y="2779"/>
                </a:lnTo>
                <a:lnTo>
                  <a:pt x="1648" y="2784"/>
                </a:lnTo>
                <a:lnTo>
                  <a:pt x="1656" y="2790"/>
                </a:lnTo>
                <a:lnTo>
                  <a:pt x="1663" y="2798"/>
                </a:lnTo>
                <a:lnTo>
                  <a:pt x="1671" y="2810"/>
                </a:lnTo>
                <a:lnTo>
                  <a:pt x="1678" y="2820"/>
                </a:lnTo>
                <a:lnTo>
                  <a:pt x="1685" y="2828"/>
                </a:lnTo>
                <a:lnTo>
                  <a:pt x="1693" y="2835"/>
                </a:lnTo>
                <a:lnTo>
                  <a:pt x="1703" y="2840"/>
                </a:lnTo>
                <a:lnTo>
                  <a:pt x="1713" y="2844"/>
                </a:lnTo>
                <a:lnTo>
                  <a:pt x="1723" y="2848"/>
                </a:lnTo>
                <a:lnTo>
                  <a:pt x="1736" y="2849"/>
                </a:lnTo>
                <a:lnTo>
                  <a:pt x="1750" y="2850"/>
                </a:lnTo>
                <a:lnTo>
                  <a:pt x="1762" y="2850"/>
                </a:lnTo>
                <a:lnTo>
                  <a:pt x="1772" y="2852"/>
                </a:lnTo>
                <a:lnTo>
                  <a:pt x="1782" y="2854"/>
                </a:lnTo>
                <a:lnTo>
                  <a:pt x="1791" y="2856"/>
                </a:lnTo>
                <a:lnTo>
                  <a:pt x="1799" y="2859"/>
                </a:lnTo>
                <a:lnTo>
                  <a:pt x="1805" y="2863"/>
                </a:lnTo>
                <a:lnTo>
                  <a:pt x="1809" y="2868"/>
                </a:lnTo>
                <a:lnTo>
                  <a:pt x="1812" y="2873"/>
                </a:lnTo>
                <a:lnTo>
                  <a:pt x="1815" y="2878"/>
                </a:lnTo>
                <a:lnTo>
                  <a:pt x="1821" y="2884"/>
                </a:lnTo>
                <a:lnTo>
                  <a:pt x="1828" y="2891"/>
                </a:lnTo>
                <a:lnTo>
                  <a:pt x="1837" y="2897"/>
                </a:lnTo>
                <a:lnTo>
                  <a:pt x="1849" y="2903"/>
                </a:lnTo>
                <a:lnTo>
                  <a:pt x="1860" y="2909"/>
                </a:lnTo>
                <a:lnTo>
                  <a:pt x="1873" y="2915"/>
                </a:lnTo>
                <a:lnTo>
                  <a:pt x="1886" y="2920"/>
                </a:lnTo>
                <a:lnTo>
                  <a:pt x="1901" y="2926"/>
                </a:lnTo>
                <a:lnTo>
                  <a:pt x="1915" y="2931"/>
                </a:lnTo>
                <a:lnTo>
                  <a:pt x="1928" y="2935"/>
                </a:lnTo>
                <a:lnTo>
                  <a:pt x="1943" y="2938"/>
                </a:lnTo>
                <a:lnTo>
                  <a:pt x="1956" y="2941"/>
                </a:lnTo>
                <a:lnTo>
                  <a:pt x="1968" y="2942"/>
                </a:lnTo>
                <a:lnTo>
                  <a:pt x="1980" y="2943"/>
                </a:lnTo>
                <a:lnTo>
                  <a:pt x="1991" y="2942"/>
                </a:lnTo>
                <a:lnTo>
                  <a:pt x="1999" y="2941"/>
                </a:lnTo>
                <a:lnTo>
                  <a:pt x="2007" y="2942"/>
                </a:lnTo>
                <a:lnTo>
                  <a:pt x="2013" y="2942"/>
                </a:lnTo>
                <a:lnTo>
                  <a:pt x="2018" y="2944"/>
                </a:lnTo>
                <a:lnTo>
                  <a:pt x="2022" y="2946"/>
                </a:lnTo>
                <a:lnTo>
                  <a:pt x="2024" y="2949"/>
                </a:lnTo>
                <a:lnTo>
                  <a:pt x="2025" y="2953"/>
                </a:lnTo>
                <a:lnTo>
                  <a:pt x="2025" y="2957"/>
                </a:lnTo>
                <a:lnTo>
                  <a:pt x="2025" y="2961"/>
                </a:lnTo>
                <a:lnTo>
                  <a:pt x="2025" y="2966"/>
                </a:lnTo>
                <a:lnTo>
                  <a:pt x="2026" y="2969"/>
                </a:lnTo>
                <a:lnTo>
                  <a:pt x="2027" y="2972"/>
                </a:lnTo>
                <a:lnTo>
                  <a:pt x="2030" y="2974"/>
                </a:lnTo>
                <a:lnTo>
                  <a:pt x="2032" y="2976"/>
                </a:lnTo>
                <a:lnTo>
                  <a:pt x="2035" y="2977"/>
                </a:lnTo>
                <a:lnTo>
                  <a:pt x="2038" y="2978"/>
                </a:lnTo>
                <a:lnTo>
                  <a:pt x="2041" y="2977"/>
                </a:lnTo>
                <a:lnTo>
                  <a:pt x="2044" y="2976"/>
                </a:lnTo>
                <a:lnTo>
                  <a:pt x="2046" y="2975"/>
                </a:lnTo>
                <a:lnTo>
                  <a:pt x="2048" y="2973"/>
                </a:lnTo>
                <a:lnTo>
                  <a:pt x="2050" y="2971"/>
                </a:lnTo>
                <a:lnTo>
                  <a:pt x="2052" y="2968"/>
                </a:lnTo>
                <a:lnTo>
                  <a:pt x="2053" y="2965"/>
                </a:lnTo>
                <a:lnTo>
                  <a:pt x="2053" y="2961"/>
                </a:lnTo>
                <a:lnTo>
                  <a:pt x="2053" y="2958"/>
                </a:lnTo>
                <a:lnTo>
                  <a:pt x="2054" y="2955"/>
                </a:lnTo>
                <a:lnTo>
                  <a:pt x="2056" y="2952"/>
                </a:lnTo>
                <a:lnTo>
                  <a:pt x="2057" y="2950"/>
                </a:lnTo>
                <a:lnTo>
                  <a:pt x="2060" y="2948"/>
                </a:lnTo>
                <a:lnTo>
                  <a:pt x="2062" y="2947"/>
                </a:lnTo>
                <a:lnTo>
                  <a:pt x="2065" y="2946"/>
                </a:lnTo>
                <a:lnTo>
                  <a:pt x="2068" y="2945"/>
                </a:lnTo>
                <a:lnTo>
                  <a:pt x="2071" y="2946"/>
                </a:lnTo>
                <a:lnTo>
                  <a:pt x="2075" y="2947"/>
                </a:lnTo>
                <a:lnTo>
                  <a:pt x="2078" y="2950"/>
                </a:lnTo>
                <a:lnTo>
                  <a:pt x="2080" y="2953"/>
                </a:lnTo>
                <a:lnTo>
                  <a:pt x="2082" y="2956"/>
                </a:lnTo>
                <a:lnTo>
                  <a:pt x="2083" y="2961"/>
                </a:lnTo>
                <a:lnTo>
                  <a:pt x="2084" y="2966"/>
                </a:lnTo>
                <a:lnTo>
                  <a:pt x="2085" y="2971"/>
                </a:lnTo>
                <a:lnTo>
                  <a:pt x="2085" y="2977"/>
                </a:lnTo>
                <a:lnTo>
                  <a:pt x="2086" y="2981"/>
                </a:lnTo>
                <a:lnTo>
                  <a:pt x="2088" y="2985"/>
                </a:lnTo>
                <a:lnTo>
                  <a:pt x="2091" y="2988"/>
                </a:lnTo>
                <a:lnTo>
                  <a:pt x="2094" y="2989"/>
                </a:lnTo>
                <a:lnTo>
                  <a:pt x="2098" y="2990"/>
                </a:lnTo>
                <a:lnTo>
                  <a:pt x="2102" y="2989"/>
                </a:lnTo>
                <a:lnTo>
                  <a:pt x="2108" y="2988"/>
                </a:lnTo>
                <a:lnTo>
                  <a:pt x="2113" y="2986"/>
                </a:lnTo>
                <a:lnTo>
                  <a:pt x="2117" y="2985"/>
                </a:lnTo>
                <a:lnTo>
                  <a:pt x="2122" y="2986"/>
                </a:lnTo>
                <a:lnTo>
                  <a:pt x="2125" y="2987"/>
                </a:lnTo>
                <a:lnTo>
                  <a:pt x="2128" y="2989"/>
                </a:lnTo>
                <a:lnTo>
                  <a:pt x="2130" y="2992"/>
                </a:lnTo>
                <a:lnTo>
                  <a:pt x="2131" y="2995"/>
                </a:lnTo>
                <a:lnTo>
                  <a:pt x="2132" y="3000"/>
                </a:lnTo>
                <a:lnTo>
                  <a:pt x="2132" y="3005"/>
                </a:lnTo>
                <a:lnTo>
                  <a:pt x="2134" y="3009"/>
                </a:lnTo>
                <a:lnTo>
                  <a:pt x="2137" y="3014"/>
                </a:lnTo>
                <a:lnTo>
                  <a:pt x="2141" y="3018"/>
                </a:lnTo>
                <a:lnTo>
                  <a:pt x="2145" y="3022"/>
                </a:lnTo>
                <a:lnTo>
                  <a:pt x="2150" y="3025"/>
                </a:lnTo>
                <a:lnTo>
                  <a:pt x="2156" y="3028"/>
                </a:lnTo>
                <a:lnTo>
                  <a:pt x="2162" y="3030"/>
                </a:lnTo>
                <a:lnTo>
                  <a:pt x="2169" y="3032"/>
                </a:lnTo>
                <a:lnTo>
                  <a:pt x="2175" y="3035"/>
                </a:lnTo>
                <a:lnTo>
                  <a:pt x="2180" y="3038"/>
                </a:lnTo>
                <a:lnTo>
                  <a:pt x="2185" y="3042"/>
                </a:lnTo>
                <a:lnTo>
                  <a:pt x="2189" y="3048"/>
                </a:lnTo>
                <a:lnTo>
                  <a:pt x="2192" y="3053"/>
                </a:lnTo>
                <a:lnTo>
                  <a:pt x="2193" y="3058"/>
                </a:lnTo>
                <a:lnTo>
                  <a:pt x="2194" y="3062"/>
                </a:lnTo>
                <a:lnTo>
                  <a:pt x="2194" y="3067"/>
                </a:lnTo>
                <a:lnTo>
                  <a:pt x="2192" y="3072"/>
                </a:lnTo>
                <a:lnTo>
                  <a:pt x="2190" y="3075"/>
                </a:lnTo>
                <a:lnTo>
                  <a:pt x="2187" y="3078"/>
                </a:lnTo>
                <a:lnTo>
                  <a:pt x="2183" y="3079"/>
                </a:lnTo>
                <a:lnTo>
                  <a:pt x="2178" y="3080"/>
                </a:lnTo>
                <a:lnTo>
                  <a:pt x="2173" y="3080"/>
                </a:lnTo>
                <a:lnTo>
                  <a:pt x="2166" y="3079"/>
                </a:lnTo>
                <a:lnTo>
                  <a:pt x="2159" y="3078"/>
                </a:lnTo>
                <a:lnTo>
                  <a:pt x="2151" y="3079"/>
                </a:lnTo>
                <a:lnTo>
                  <a:pt x="2141" y="3080"/>
                </a:lnTo>
                <a:lnTo>
                  <a:pt x="2129" y="3084"/>
                </a:lnTo>
                <a:lnTo>
                  <a:pt x="2116" y="3088"/>
                </a:lnTo>
                <a:lnTo>
                  <a:pt x="2103" y="3093"/>
                </a:lnTo>
                <a:lnTo>
                  <a:pt x="2090" y="3098"/>
                </a:lnTo>
                <a:lnTo>
                  <a:pt x="2078" y="3105"/>
                </a:lnTo>
                <a:lnTo>
                  <a:pt x="2060" y="3113"/>
                </a:lnTo>
                <a:lnTo>
                  <a:pt x="2042" y="3119"/>
                </a:lnTo>
                <a:lnTo>
                  <a:pt x="2023" y="3126"/>
                </a:lnTo>
                <a:lnTo>
                  <a:pt x="2004" y="3130"/>
                </a:lnTo>
                <a:lnTo>
                  <a:pt x="1982" y="3133"/>
                </a:lnTo>
                <a:lnTo>
                  <a:pt x="1958" y="3136"/>
                </a:lnTo>
                <a:lnTo>
                  <a:pt x="1931" y="3137"/>
                </a:lnTo>
                <a:lnTo>
                  <a:pt x="1902" y="3137"/>
                </a:lnTo>
                <a:lnTo>
                  <a:pt x="1879" y="3137"/>
                </a:lnTo>
                <a:lnTo>
                  <a:pt x="1857" y="3136"/>
                </a:lnTo>
                <a:lnTo>
                  <a:pt x="1837" y="3135"/>
                </a:lnTo>
                <a:lnTo>
                  <a:pt x="1819" y="3133"/>
                </a:lnTo>
                <a:lnTo>
                  <a:pt x="1804" y="3131"/>
                </a:lnTo>
                <a:lnTo>
                  <a:pt x="1792" y="3129"/>
                </a:lnTo>
                <a:lnTo>
                  <a:pt x="1784" y="3126"/>
                </a:lnTo>
                <a:lnTo>
                  <a:pt x="1780" y="3123"/>
                </a:lnTo>
                <a:lnTo>
                  <a:pt x="1778" y="3118"/>
                </a:lnTo>
                <a:lnTo>
                  <a:pt x="1777" y="3114"/>
                </a:lnTo>
                <a:lnTo>
                  <a:pt x="1778" y="3111"/>
                </a:lnTo>
                <a:lnTo>
                  <a:pt x="1780" y="3108"/>
                </a:lnTo>
                <a:lnTo>
                  <a:pt x="1783" y="3105"/>
                </a:lnTo>
                <a:lnTo>
                  <a:pt x="1787" y="3103"/>
                </a:lnTo>
                <a:lnTo>
                  <a:pt x="1791" y="3101"/>
                </a:lnTo>
                <a:lnTo>
                  <a:pt x="1798" y="3099"/>
                </a:lnTo>
                <a:lnTo>
                  <a:pt x="1804" y="3099"/>
                </a:lnTo>
                <a:lnTo>
                  <a:pt x="1811" y="3098"/>
                </a:lnTo>
                <a:lnTo>
                  <a:pt x="1818" y="3098"/>
                </a:lnTo>
                <a:lnTo>
                  <a:pt x="1825" y="3099"/>
                </a:lnTo>
                <a:lnTo>
                  <a:pt x="1833" y="3100"/>
                </a:lnTo>
                <a:lnTo>
                  <a:pt x="1842" y="3102"/>
                </a:lnTo>
                <a:lnTo>
                  <a:pt x="1849" y="3105"/>
                </a:lnTo>
                <a:lnTo>
                  <a:pt x="1857" y="3108"/>
                </a:lnTo>
                <a:lnTo>
                  <a:pt x="1868" y="3112"/>
                </a:lnTo>
                <a:lnTo>
                  <a:pt x="1879" y="3115"/>
                </a:lnTo>
                <a:lnTo>
                  <a:pt x="1893" y="3116"/>
                </a:lnTo>
                <a:lnTo>
                  <a:pt x="1907" y="3117"/>
                </a:lnTo>
                <a:lnTo>
                  <a:pt x="1923" y="3116"/>
                </a:lnTo>
                <a:lnTo>
                  <a:pt x="1943" y="3113"/>
                </a:lnTo>
                <a:lnTo>
                  <a:pt x="1964" y="3109"/>
                </a:lnTo>
                <a:lnTo>
                  <a:pt x="1990" y="3104"/>
                </a:lnTo>
                <a:lnTo>
                  <a:pt x="2026" y="3095"/>
                </a:lnTo>
                <a:lnTo>
                  <a:pt x="2056" y="3086"/>
                </a:lnTo>
                <a:lnTo>
                  <a:pt x="2068" y="3081"/>
                </a:lnTo>
                <a:lnTo>
                  <a:pt x="2077" y="3077"/>
                </a:lnTo>
                <a:lnTo>
                  <a:pt x="2083" y="3073"/>
                </a:lnTo>
                <a:lnTo>
                  <a:pt x="2085" y="3070"/>
                </a:lnTo>
                <a:lnTo>
                  <a:pt x="2084" y="3067"/>
                </a:lnTo>
                <a:lnTo>
                  <a:pt x="2083" y="3064"/>
                </a:lnTo>
                <a:lnTo>
                  <a:pt x="2080" y="3061"/>
                </a:lnTo>
                <a:lnTo>
                  <a:pt x="2077" y="3057"/>
                </a:lnTo>
                <a:lnTo>
                  <a:pt x="2066" y="3050"/>
                </a:lnTo>
                <a:lnTo>
                  <a:pt x="2054" y="3042"/>
                </a:lnTo>
                <a:lnTo>
                  <a:pt x="2038" y="3035"/>
                </a:lnTo>
                <a:lnTo>
                  <a:pt x="2019" y="3029"/>
                </a:lnTo>
                <a:lnTo>
                  <a:pt x="1999" y="3023"/>
                </a:lnTo>
                <a:lnTo>
                  <a:pt x="1975" y="3017"/>
                </a:lnTo>
                <a:lnTo>
                  <a:pt x="1964" y="3015"/>
                </a:lnTo>
                <a:lnTo>
                  <a:pt x="1953" y="3011"/>
                </a:lnTo>
                <a:lnTo>
                  <a:pt x="1942" y="3007"/>
                </a:lnTo>
                <a:lnTo>
                  <a:pt x="1930" y="3002"/>
                </a:lnTo>
                <a:lnTo>
                  <a:pt x="1921" y="2997"/>
                </a:lnTo>
                <a:lnTo>
                  <a:pt x="1912" y="2992"/>
                </a:lnTo>
                <a:lnTo>
                  <a:pt x="1905" y="2987"/>
                </a:lnTo>
                <a:lnTo>
                  <a:pt x="1899" y="2982"/>
                </a:lnTo>
                <a:lnTo>
                  <a:pt x="1892" y="2977"/>
                </a:lnTo>
                <a:lnTo>
                  <a:pt x="1884" y="2972"/>
                </a:lnTo>
                <a:lnTo>
                  <a:pt x="1876" y="2969"/>
                </a:lnTo>
                <a:lnTo>
                  <a:pt x="1866" y="2967"/>
                </a:lnTo>
                <a:lnTo>
                  <a:pt x="1855" y="2966"/>
                </a:lnTo>
                <a:lnTo>
                  <a:pt x="1843" y="2966"/>
                </a:lnTo>
                <a:lnTo>
                  <a:pt x="1827" y="2966"/>
                </a:lnTo>
                <a:lnTo>
                  <a:pt x="1812" y="2968"/>
                </a:lnTo>
                <a:lnTo>
                  <a:pt x="1754" y="2976"/>
                </a:lnTo>
                <a:lnTo>
                  <a:pt x="1703" y="2982"/>
                </a:lnTo>
                <a:lnTo>
                  <a:pt x="1657" y="2985"/>
                </a:lnTo>
                <a:lnTo>
                  <a:pt x="1613" y="2986"/>
                </a:lnTo>
                <a:lnTo>
                  <a:pt x="1592" y="2986"/>
                </a:lnTo>
                <a:lnTo>
                  <a:pt x="1572" y="2985"/>
                </a:lnTo>
                <a:lnTo>
                  <a:pt x="1552" y="2984"/>
                </a:lnTo>
                <a:lnTo>
                  <a:pt x="1532" y="2983"/>
                </a:lnTo>
                <a:lnTo>
                  <a:pt x="1492" y="2977"/>
                </a:lnTo>
                <a:lnTo>
                  <a:pt x="1450" y="2970"/>
                </a:lnTo>
                <a:lnTo>
                  <a:pt x="1412" y="2962"/>
                </a:lnTo>
                <a:lnTo>
                  <a:pt x="1383" y="2957"/>
                </a:lnTo>
                <a:lnTo>
                  <a:pt x="1360" y="2954"/>
                </a:lnTo>
                <a:lnTo>
                  <a:pt x="1343" y="2954"/>
                </a:lnTo>
                <a:lnTo>
                  <a:pt x="1337" y="2954"/>
                </a:lnTo>
                <a:lnTo>
                  <a:pt x="1331" y="2955"/>
                </a:lnTo>
                <a:lnTo>
                  <a:pt x="1325" y="2957"/>
                </a:lnTo>
                <a:lnTo>
                  <a:pt x="1321" y="2959"/>
                </a:lnTo>
                <a:lnTo>
                  <a:pt x="1314" y="2966"/>
                </a:lnTo>
                <a:lnTo>
                  <a:pt x="1307" y="2974"/>
                </a:lnTo>
                <a:lnTo>
                  <a:pt x="1299" y="2986"/>
                </a:lnTo>
                <a:lnTo>
                  <a:pt x="1293" y="2999"/>
                </a:lnTo>
                <a:lnTo>
                  <a:pt x="1288" y="3012"/>
                </a:lnTo>
                <a:lnTo>
                  <a:pt x="1286" y="3021"/>
                </a:lnTo>
                <a:lnTo>
                  <a:pt x="1286" y="3025"/>
                </a:lnTo>
                <a:lnTo>
                  <a:pt x="1285" y="3029"/>
                </a:lnTo>
                <a:lnTo>
                  <a:pt x="1283" y="3032"/>
                </a:lnTo>
                <a:lnTo>
                  <a:pt x="1281" y="3035"/>
                </a:lnTo>
                <a:lnTo>
                  <a:pt x="1278" y="3038"/>
                </a:lnTo>
                <a:lnTo>
                  <a:pt x="1275" y="3039"/>
                </a:lnTo>
                <a:lnTo>
                  <a:pt x="1272" y="3041"/>
                </a:lnTo>
                <a:lnTo>
                  <a:pt x="1269" y="3041"/>
                </a:lnTo>
                <a:lnTo>
                  <a:pt x="1265" y="3041"/>
                </a:lnTo>
                <a:lnTo>
                  <a:pt x="1263" y="3040"/>
                </a:lnTo>
                <a:lnTo>
                  <a:pt x="1261" y="3038"/>
                </a:lnTo>
                <a:lnTo>
                  <a:pt x="1260" y="3037"/>
                </a:lnTo>
                <a:lnTo>
                  <a:pt x="1259" y="3034"/>
                </a:lnTo>
                <a:lnTo>
                  <a:pt x="1259" y="3032"/>
                </a:lnTo>
                <a:lnTo>
                  <a:pt x="1260" y="3029"/>
                </a:lnTo>
                <a:lnTo>
                  <a:pt x="1261" y="3026"/>
                </a:lnTo>
                <a:lnTo>
                  <a:pt x="1263" y="3023"/>
                </a:lnTo>
                <a:lnTo>
                  <a:pt x="1263" y="3020"/>
                </a:lnTo>
                <a:lnTo>
                  <a:pt x="1263" y="3017"/>
                </a:lnTo>
                <a:lnTo>
                  <a:pt x="1263" y="3013"/>
                </a:lnTo>
                <a:lnTo>
                  <a:pt x="1262" y="3010"/>
                </a:lnTo>
                <a:lnTo>
                  <a:pt x="1260" y="3007"/>
                </a:lnTo>
                <a:lnTo>
                  <a:pt x="1257" y="3004"/>
                </a:lnTo>
                <a:lnTo>
                  <a:pt x="1254" y="3001"/>
                </a:lnTo>
                <a:lnTo>
                  <a:pt x="1250" y="2998"/>
                </a:lnTo>
                <a:lnTo>
                  <a:pt x="1247" y="2995"/>
                </a:lnTo>
                <a:lnTo>
                  <a:pt x="1244" y="2992"/>
                </a:lnTo>
                <a:lnTo>
                  <a:pt x="1242" y="2989"/>
                </a:lnTo>
                <a:lnTo>
                  <a:pt x="1240" y="2986"/>
                </a:lnTo>
                <a:lnTo>
                  <a:pt x="1240" y="2982"/>
                </a:lnTo>
                <a:lnTo>
                  <a:pt x="1239" y="2979"/>
                </a:lnTo>
                <a:lnTo>
                  <a:pt x="1240" y="2976"/>
                </a:lnTo>
                <a:lnTo>
                  <a:pt x="1240" y="2973"/>
                </a:lnTo>
                <a:lnTo>
                  <a:pt x="1242" y="2971"/>
                </a:lnTo>
                <a:lnTo>
                  <a:pt x="1244" y="2968"/>
                </a:lnTo>
                <a:lnTo>
                  <a:pt x="1246" y="2966"/>
                </a:lnTo>
                <a:lnTo>
                  <a:pt x="1249" y="2963"/>
                </a:lnTo>
                <a:lnTo>
                  <a:pt x="1253" y="2962"/>
                </a:lnTo>
                <a:lnTo>
                  <a:pt x="1257" y="2961"/>
                </a:lnTo>
                <a:lnTo>
                  <a:pt x="1262" y="2961"/>
                </a:lnTo>
                <a:lnTo>
                  <a:pt x="1267" y="2961"/>
                </a:lnTo>
                <a:lnTo>
                  <a:pt x="1272" y="2960"/>
                </a:lnTo>
                <a:lnTo>
                  <a:pt x="1276" y="2958"/>
                </a:lnTo>
                <a:lnTo>
                  <a:pt x="1279" y="2956"/>
                </a:lnTo>
                <a:lnTo>
                  <a:pt x="1283" y="2954"/>
                </a:lnTo>
                <a:lnTo>
                  <a:pt x="1284" y="2952"/>
                </a:lnTo>
                <a:lnTo>
                  <a:pt x="1285" y="2949"/>
                </a:lnTo>
                <a:lnTo>
                  <a:pt x="1285" y="2946"/>
                </a:lnTo>
                <a:lnTo>
                  <a:pt x="1285" y="2944"/>
                </a:lnTo>
                <a:lnTo>
                  <a:pt x="1283" y="2941"/>
                </a:lnTo>
                <a:lnTo>
                  <a:pt x="1281" y="2938"/>
                </a:lnTo>
                <a:lnTo>
                  <a:pt x="1277" y="2936"/>
                </a:lnTo>
                <a:lnTo>
                  <a:pt x="1273" y="2934"/>
                </a:lnTo>
                <a:lnTo>
                  <a:pt x="1269" y="2932"/>
                </a:lnTo>
                <a:lnTo>
                  <a:pt x="1264" y="2931"/>
                </a:lnTo>
                <a:lnTo>
                  <a:pt x="1258" y="2931"/>
                </a:lnTo>
                <a:lnTo>
                  <a:pt x="1249" y="2930"/>
                </a:lnTo>
                <a:lnTo>
                  <a:pt x="1235" y="2930"/>
                </a:lnTo>
                <a:lnTo>
                  <a:pt x="1216" y="2929"/>
                </a:lnTo>
                <a:lnTo>
                  <a:pt x="1193" y="2928"/>
                </a:lnTo>
                <a:lnTo>
                  <a:pt x="1166" y="2927"/>
                </a:lnTo>
                <a:lnTo>
                  <a:pt x="1136" y="2926"/>
                </a:lnTo>
                <a:lnTo>
                  <a:pt x="1106" y="2923"/>
                </a:lnTo>
                <a:lnTo>
                  <a:pt x="1074" y="2922"/>
                </a:lnTo>
                <a:lnTo>
                  <a:pt x="1038" y="2920"/>
                </a:lnTo>
                <a:lnTo>
                  <a:pt x="996" y="2919"/>
                </a:lnTo>
                <a:lnTo>
                  <a:pt x="950" y="2917"/>
                </a:lnTo>
                <a:lnTo>
                  <a:pt x="901" y="2915"/>
                </a:lnTo>
                <a:lnTo>
                  <a:pt x="851" y="2913"/>
                </a:lnTo>
                <a:lnTo>
                  <a:pt x="801" y="2911"/>
                </a:lnTo>
                <a:lnTo>
                  <a:pt x="753" y="2909"/>
                </a:lnTo>
                <a:lnTo>
                  <a:pt x="707" y="2907"/>
                </a:lnTo>
                <a:lnTo>
                  <a:pt x="661" y="2905"/>
                </a:lnTo>
                <a:lnTo>
                  <a:pt x="619" y="2903"/>
                </a:lnTo>
                <a:lnTo>
                  <a:pt x="582" y="2900"/>
                </a:lnTo>
                <a:lnTo>
                  <a:pt x="550" y="2897"/>
                </a:lnTo>
                <a:lnTo>
                  <a:pt x="523" y="2893"/>
                </a:lnTo>
                <a:lnTo>
                  <a:pt x="502" y="2889"/>
                </a:lnTo>
                <a:lnTo>
                  <a:pt x="494" y="2887"/>
                </a:lnTo>
                <a:lnTo>
                  <a:pt x="488" y="2884"/>
                </a:lnTo>
                <a:lnTo>
                  <a:pt x="483" y="2882"/>
                </a:lnTo>
                <a:lnTo>
                  <a:pt x="480" y="2880"/>
                </a:lnTo>
                <a:lnTo>
                  <a:pt x="476" y="2876"/>
                </a:lnTo>
                <a:lnTo>
                  <a:pt x="475" y="2872"/>
                </a:lnTo>
                <a:lnTo>
                  <a:pt x="476" y="2871"/>
                </a:lnTo>
                <a:lnTo>
                  <a:pt x="477" y="2870"/>
                </a:lnTo>
                <a:lnTo>
                  <a:pt x="479" y="2869"/>
                </a:lnTo>
                <a:lnTo>
                  <a:pt x="482" y="2869"/>
                </a:lnTo>
                <a:lnTo>
                  <a:pt x="490" y="2868"/>
                </a:lnTo>
                <a:lnTo>
                  <a:pt x="501" y="2869"/>
                </a:lnTo>
                <a:lnTo>
                  <a:pt x="515" y="2871"/>
                </a:lnTo>
                <a:lnTo>
                  <a:pt x="534" y="2873"/>
                </a:lnTo>
                <a:lnTo>
                  <a:pt x="551" y="2876"/>
                </a:lnTo>
                <a:lnTo>
                  <a:pt x="566" y="2877"/>
                </a:lnTo>
                <a:lnTo>
                  <a:pt x="577" y="2878"/>
                </a:lnTo>
                <a:lnTo>
                  <a:pt x="585" y="2878"/>
                </a:lnTo>
                <a:lnTo>
                  <a:pt x="588" y="2877"/>
                </a:lnTo>
                <a:lnTo>
                  <a:pt x="590" y="2876"/>
                </a:lnTo>
                <a:lnTo>
                  <a:pt x="591" y="2875"/>
                </a:lnTo>
                <a:lnTo>
                  <a:pt x="592" y="2874"/>
                </a:lnTo>
                <a:lnTo>
                  <a:pt x="591" y="2872"/>
                </a:lnTo>
                <a:lnTo>
                  <a:pt x="587" y="2868"/>
                </a:lnTo>
                <a:lnTo>
                  <a:pt x="580" y="2864"/>
                </a:lnTo>
                <a:lnTo>
                  <a:pt x="570" y="2860"/>
                </a:lnTo>
                <a:lnTo>
                  <a:pt x="558" y="2855"/>
                </a:lnTo>
                <a:lnTo>
                  <a:pt x="544" y="2850"/>
                </a:lnTo>
                <a:lnTo>
                  <a:pt x="508" y="2838"/>
                </a:lnTo>
                <a:lnTo>
                  <a:pt x="463" y="2825"/>
                </a:lnTo>
                <a:lnTo>
                  <a:pt x="431" y="2818"/>
                </a:lnTo>
                <a:lnTo>
                  <a:pt x="396" y="2812"/>
                </a:lnTo>
                <a:lnTo>
                  <a:pt x="356" y="2806"/>
                </a:lnTo>
                <a:lnTo>
                  <a:pt x="308" y="2802"/>
                </a:lnTo>
                <a:lnTo>
                  <a:pt x="250" y="2799"/>
                </a:lnTo>
                <a:lnTo>
                  <a:pt x="182" y="2797"/>
                </a:lnTo>
                <a:lnTo>
                  <a:pt x="99" y="2795"/>
                </a:lnTo>
                <a:lnTo>
                  <a:pt x="0" y="2793"/>
                </a:lnTo>
                <a:lnTo>
                  <a:pt x="0" y="2761"/>
                </a:lnTo>
                <a:lnTo>
                  <a:pt x="14" y="2760"/>
                </a:lnTo>
                <a:lnTo>
                  <a:pt x="25" y="2758"/>
                </a:lnTo>
                <a:lnTo>
                  <a:pt x="28" y="2757"/>
                </a:lnTo>
                <a:lnTo>
                  <a:pt x="30" y="2756"/>
                </a:lnTo>
                <a:lnTo>
                  <a:pt x="32" y="2755"/>
                </a:lnTo>
                <a:lnTo>
                  <a:pt x="32" y="2754"/>
                </a:lnTo>
                <a:lnTo>
                  <a:pt x="30" y="2751"/>
                </a:lnTo>
                <a:lnTo>
                  <a:pt x="24" y="2748"/>
                </a:lnTo>
                <a:lnTo>
                  <a:pt x="13" y="2745"/>
                </a:lnTo>
                <a:lnTo>
                  <a:pt x="0" y="2741"/>
                </a:lnTo>
                <a:lnTo>
                  <a:pt x="0" y="341"/>
                </a:lnTo>
                <a:lnTo>
                  <a:pt x="45" y="347"/>
                </a:lnTo>
                <a:lnTo>
                  <a:pt x="81" y="351"/>
                </a:lnTo>
                <a:lnTo>
                  <a:pt x="108" y="354"/>
                </a:lnTo>
                <a:lnTo>
                  <a:pt x="129" y="355"/>
                </a:lnTo>
                <a:lnTo>
                  <a:pt x="136" y="354"/>
                </a:lnTo>
                <a:lnTo>
                  <a:pt x="142" y="354"/>
                </a:lnTo>
                <a:lnTo>
                  <a:pt x="147" y="352"/>
                </a:lnTo>
                <a:lnTo>
                  <a:pt x="151" y="351"/>
                </a:lnTo>
                <a:lnTo>
                  <a:pt x="154" y="349"/>
                </a:lnTo>
                <a:lnTo>
                  <a:pt x="156" y="346"/>
                </a:lnTo>
                <a:lnTo>
                  <a:pt x="157" y="343"/>
                </a:lnTo>
                <a:lnTo>
                  <a:pt x="157" y="340"/>
                </a:lnTo>
                <a:lnTo>
                  <a:pt x="157" y="337"/>
                </a:lnTo>
                <a:lnTo>
                  <a:pt x="155" y="334"/>
                </a:lnTo>
                <a:lnTo>
                  <a:pt x="153" y="331"/>
                </a:lnTo>
                <a:lnTo>
                  <a:pt x="150" y="328"/>
                </a:lnTo>
                <a:lnTo>
                  <a:pt x="146" y="326"/>
                </a:lnTo>
                <a:lnTo>
                  <a:pt x="142" y="325"/>
                </a:lnTo>
                <a:lnTo>
                  <a:pt x="138" y="324"/>
                </a:lnTo>
                <a:lnTo>
                  <a:pt x="133" y="323"/>
                </a:lnTo>
                <a:lnTo>
                  <a:pt x="128" y="323"/>
                </a:lnTo>
                <a:lnTo>
                  <a:pt x="121" y="322"/>
                </a:lnTo>
                <a:lnTo>
                  <a:pt x="111" y="319"/>
                </a:lnTo>
                <a:lnTo>
                  <a:pt x="103" y="317"/>
                </a:lnTo>
                <a:lnTo>
                  <a:pt x="84" y="309"/>
                </a:lnTo>
                <a:lnTo>
                  <a:pt x="64" y="300"/>
                </a:lnTo>
                <a:lnTo>
                  <a:pt x="54" y="297"/>
                </a:lnTo>
                <a:lnTo>
                  <a:pt x="40" y="293"/>
                </a:lnTo>
                <a:lnTo>
                  <a:pt x="22" y="288"/>
                </a:lnTo>
                <a:lnTo>
                  <a:pt x="0" y="284"/>
                </a:lnTo>
                <a:lnTo>
                  <a:pt x="0" y="0"/>
                </a:lnTo>
                <a:close/>
                <a:moveTo>
                  <a:pt x="6074" y="0"/>
                </a:moveTo>
                <a:lnTo>
                  <a:pt x="6123" y="0"/>
                </a:lnTo>
                <a:lnTo>
                  <a:pt x="6132" y="10"/>
                </a:lnTo>
                <a:lnTo>
                  <a:pt x="6139" y="18"/>
                </a:lnTo>
                <a:lnTo>
                  <a:pt x="6143" y="23"/>
                </a:lnTo>
                <a:lnTo>
                  <a:pt x="6144" y="27"/>
                </a:lnTo>
                <a:lnTo>
                  <a:pt x="6144" y="29"/>
                </a:lnTo>
                <a:lnTo>
                  <a:pt x="6143" y="30"/>
                </a:lnTo>
                <a:lnTo>
                  <a:pt x="6142" y="30"/>
                </a:lnTo>
                <a:lnTo>
                  <a:pt x="6140" y="30"/>
                </a:lnTo>
                <a:lnTo>
                  <a:pt x="6134" y="30"/>
                </a:lnTo>
                <a:lnTo>
                  <a:pt x="6127" y="28"/>
                </a:lnTo>
                <a:lnTo>
                  <a:pt x="6113" y="23"/>
                </a:lnTo>
                <a:lnTo>
                  <a:pt x="6100" y="15"/>
                </a:lnTo>
                <a:lnTo>
                  <a:pt x="6086" y="8"/>
                </a:lnTo>
                <a:lnTo>
                  <a:pt x="6074" y="0"/>
                </a:lnTo>
                <a:close/>
                <a:moveTo>
                  <a:pt x="292" y="387"/>
                </a:moveTo>
                <a:lnTo>
                  <a:pt x="303" y="385"/>
                </a:lnTo>
                <a:lnTo>
                  <a:pt x="309" y="383"/>
                </a:lnTo>
                <a:lnTo>
                  <a:pt x="309" y="382"/>
                </a:lnTo>
                <a:lnTo>
                  <a:pt x="308" y="381"/>
                </a:lnTo>
                <a:lnTo>
                  <a:pt x="306" y="379"/>
                </a:lnTo>
                <a:lnTo>
                  <a:pt x="302" y="377"/>
                </a:lnTo>
                <a:lnTo>
                  <a:pt x="292" y="375"/>
                </a:lnTo>
                <a:lnTo>
                  <a:pt x="284" y="374"/>
                </a:lnTo>
                <a:lnTo>
                  <a:pt x="280" y="374"/>
                </a:lnTo>
                <a:lnTo>
                  <a:pt x="277" y="375"/>
                </a:lnTo>
                <a:lnTo>
                  <a:pt x="274" y="377"/>
                </a:lnTo>
                <a:lnTo>
                  <a:pt x="271" y="378"/>
                </a:lnTo>
                <a:lnTo>
                  <a:pt x="270" y="380"/>
                </a:lnTo>
                <a:lnTo>
                  <a:pt x="270" y="382"/>
                </a:lnTo>
                <a:lnTo>
                  <a:pt x="271" y="383"/>
                </a:lnTo>
                <a:lnTo>
                  <a:pt x="274" y="385"/>
                </a:lnTo>
                <a:lnTo>
                  <a:pt x="281" y="386"/>
                </a:lnTo>
                <a:lnTo>
                  <a:pt x="292" y="387"/>
                </a:lnTo>
                <a:close/>
                <a:moveTo>
                  <a:pt x="500" y="385"/>
                </a:moveTo>
                <a:lnTo>
                  <a:pt x="525" y="393"/>
                </a:lnTo>
                <a:lnTo>
                  <a:pt x="545" y="398"/>
                </a:lnTo>
                <a:lnTo>
                  <a:pt x="559" y="401"/>
                </a:lnTo>
                <a:lnTo>
                  <a:pt x="569" y="402"/>
                </a:lnTo>
                <a:lnTo>
                  <a:pt x="572" y="402"/>
                </a:lnTo>
                <a:lnTo>
                  <a:pt x="574" y="401"/>
                </a:lnTo>
                <a:lnTo>
                  <a:pt x="576" y="400"/>
                </a:lnTo>
                <a:lnTo>
                  <a:pt x="576" y="399"/>
                </a:lnTo>
                <a:lnTo>
                  <a:pt x="575" y="394"/>
                </a:lnTo>
                <a:lnTo>
                  <a:pt x="572" y="387"/>
                </a:lnTo>
                <a:lnTo>
                  <a:pt x="571" y="385"/>
                </a:lnTo>
                <a:lnTo>
                  <a:pt x="571" y="383"/>
                </a:lnTo>
                <a:lnTo>
                  <a:pt x="571" y="381"/>
                </a:lnTo>
                <a:lnTo>
                  <a:pt x="573" y="380"/>
                </a:lnTo>
                <a:lnTo>
                  <a:pt x="580" y="378"/>
                </a:lnTo>
                <a:lnTo>
                  <a:pt x="589" y="377"/>
                </a:lnTo>
                <a:lnTo>
                  <a:pt x="601" y="377"/>
                </a:lnTo>
                <a:lnTo>
                  <a:pt x="617" y="377"/>
                </a:lnTo>
                <a:lnTo>
                  <a:pt x="638" y="379"/>
                </a:lnTo>
                <a:lnTo>
                  <a:pt x="661" y="381"/>
                </a:lnTo>
                <a:lnTo>
                  <a:pt x="702" y="386"/>
                </a:lnTo>
                <a:lnTo>
                  <a:pt x="741" y="392"/>
                </a:lnTo>
                <a:lnTo>
                  <a:pt x="772" y="398"/>
                </a:lnTo>
                <a:lnTo>
                  <a:pt x="792" y="403"/>
                </a:lnTo>
                <a:lnTo>
                  <a:pt x="799" y="405"/>
                </a:lnTo>
                <a:lnTo>
                  <a:pt x="806" y="407"/>
                </a:lnTo>
                <a:lnTo>
                  <a:pt x="815" y="408"/>
                </a:lnTo>
                <a:lnTo>
                  <a:pt x="824" y="408"/>
                </a:lnTo>
                <a:lnTo>
                  <a:pt x="832" y="408"/>
                </a:lnTo>
                <a:lnTo>
                  <a:pt x="840" y="407"/>
                </a:lnTo>
                <a:lnTo>
                  <a:pt x="847" y="405"/>
                </a:lnTo>
                <a:lnTo>
                  <a:pt x="854" y="403"/>
                </a:lnTo>
                <a:lnTo>
                  <a:pt x="862" y="400"/>
                </a:lnTo>
                <a:lnTo>
                  <a:pt x="867" y="398"/>
                </a:lnTo>
                <a:lnTo>
                  <a:pt x="871" y="395"/>
                </a:lnTo>
                <a:lnTo>
                  <a:pt x="873" y="393"/>
                </a:lnTo>
                <a:lnTo>
                  <a:pt x="873" y="391"/>
                </a:lnTo>
                <a:lnTo>
                  <a:pt x="872" y="388"/>
                </a:lnTo>
                <a:lnTo>
                  <a:pt x="869" y="386"/>
                </a:lnTo>
                <a:lnTo>
                  <a:pt x="864" y="383"/>
                </a:lnTo>
                <a:lnTo>
                  <a:pt x="847" y="377"/>
                </a:lnTo>
                <a:lnTo>
                  <a:pt x="821" y="370"/>
                </a:lnTo>
                <a:lnTo>
                  <a:pt x="785" y="359"/>
                </a:lnTo>
                <a:lnTo>
                  <a:pt x="737" y="348"/>
                </a:lnTo>
                <a:lnTo>
                  <a:pt x="694" y="339"/>
                </a:lnTo>
                <a:lnTo>
                  <a:pt x="655" y="332"/>
                </a:lnTo>
                <a:lnTo>
                  <a:pt x="620" y="327"/>
                </a:lnTo>
                <a:lnTo>
                  <a:pt x="591" y="325"/>
                </a:lnTo>
                <a:lnTo>
                  <a:pt x="578" y="325"/>
                </a:lnTo>
                <a:lnTo>
                  <a:pt x="566" y="325"/>
                </a:lnTo>
                <a:lnTo>
                  <a:pt x="556" y="326"/>
                </a:lnTo>
                <a:lnTo>
                  <a:pt x="547" y="328"/>
                </a:lnTo>
                <a:lnTo>
                  <a:pt x="540" y="331"/>
                </a:lnTo>
                <a:lnTo>
                  <a:pt x="534" y="334"/>
                </a:lnTo>
                <a:lnTo>
                  <a:pt x="528" y="337"/>
                </a:lnTo>
                <a:lnTo>
                  <a:pt x="525" y="341"/>
                </a:lnTo>
                <a:lnTo>
                  <a:pt x="522" y="344"/>
                </a:lnTo>
                <a:lnTo>
                  <a:pt x="518" y="347"/>
                </a:lnTo>
                <a:lnTo>
                  <a:pt x="512" y="349"/>
                </a:lnTo>
                <a:lnTo>
                  <a:pt x="507" y="350"/>
                </a:lnTo>
                <a:lnTo>
                  <a:pt x="500" y="351"/>
                </a:lnTo>
                <a:lnTo>
                  <a:pt x="493" y="351"/>
                </a:lnTo>
                <a:lnTo>
                  <a:pt x="484" y="350"/>
                </a:lnTo>
                <a:lnTo>
                  <a:pt x="477" y="349"/>
                </a:lnTo>
                <a:lnTo>
                  <a:pt x="466" y="346"/>
                </a:lnTo>
                <a:lnTo>
                  <a:pt x="457" y="345"/>
                </a:lnTo>
                <a:lnTo>
                  <a:pt x="451" y="345"/>
                </a:lnTo>
                <a:lnTo>
                  <a:pt x="445" y="345"/>
                </a:lnTo>
                <a:lnTo>
                  <a:pt x="442" y="346"/>
                </a:lnTo>
                <a:lnTo>
                  <a:pt x="440" y="348"/>
                </a:lnTo>
                <a:lnTo>
                  <a:pt x="440" y="350"/>
                </a:lnTo>
                <a:lnTo>
                  <a:pt x="441" y="353"/>
                </a:lnTo>
                <a:lnTo>
                  <a:pt x="444" y="357"/>
                </a:lnTo>
                <a:lnTo>
                  <a:pt x="448" y="360"/>
                </a:lnTo>
                <a:lnTo>
                  <a:pt x="453" y="364"/>
                </a:lnTo>
                <a:lnTo>
                  <a:pt x="460" y="368"/>
                </a:lnTo>
                <a:lnTo>
                  <a:pt x="468" y="373"/>
                </a:lnTo>
                <a:lnTo>
                  <a:pt x="477" y="378"/>
                </a:lnTo>
                <a:lnTo>
                  <a:pt x="489" y="382"/>
                </a:lnTo>
                <a:lnTo>
                  <a:pt x="500" y="385"/>
                </a:lnTo>
                <a:close/>
                <a:moveTo>
                  <a:pt x="934" y="435"/>
                </a:moveTo>
                <a:lnTo>
                  <a:pt x="938" y="438"/>
                </a:lnTo>
                <a:lnTo>
                  <a:pt x="946" y="441"/>
                </a:lnTo>
                <a:lnTo>
                  <a:pt x="957" y="444"/>
                </a:lnTo>
                <a:lnTo>
                  <a:pt x="970" y="447"/>
                </a:lnTo>
                <a:lnTo>
                  <a:pt x="984" y="451"/>
                </a:lnTo>
                <a:lnTo>
                  <a:pt x="1001" y="454"/>
                </a:lnTo>
                <a:lnTo>
                  <a:pt x="1017" y="457"/>
                </a:lnTo>
                <a:lnTo>
                  <a:pt x="1035" y="459"/>
                </a:lnTo>
                <a:lnTo>
                  <a:pt x="1121" y="467"/>
                </a:lnTo>
                <a:lnTo>
                  <a:pt x="1059" y="444"/>
                </a:lnTo>
                <a:lnTo>
                  <a:pt x="1031" y="435"/>
                </a:lnTo>
                <a:lnTo>
                  <a:pt x="1005" y="429"/>
                </a:lnTo>
                <a:lnTo>
                  <a:pt x="981" y="424"/>
                </a:lnTo>
                <a:lnTo>
                  <a:pt x="960" y="422"/>
                </a:lnTo>
                <a:lnTo>
                  <a:pt x="951" y="421"/>
                </a:lnTo>
                <a:lnTo>
                  <a:pt x="944" y="421"/>
                </a:lnTo>
                <a:lnTo>
                  <a:pt x="938" y="422"/>
                </a:lnTo>
                <a:lnTo>
                  <a:pt x="933" y="423"/>
                </a:lnTo>
                <a:lnTo>
                  <a:pt x="931" y="425"/>
                </a:lnTo>
                <a:lnTo>
                  <a:pt x="930" y="428"/>
                </a:lnTo>
                <a:lnTo>
                  <a:pt x="931" y="431"/>
                </a:lnTo>
                <a:lnTo>
                  <a:pt x="934" y="435"/>
                </a:lnTo>
                <a:close/>
                <a:moveTo>
                  <a:pt x="1169" y="499"/>
                </a:moveTo>
                <a:lnTo>
                  <a:pt x="1175" y="498"/>
                </a:lnTo>
                <a:lnTo>
                  <a:pt x="1180" y="497"/>
                </a:lnTo>
                <a:lnTo>
                  <a:pt x="1183" y="497"/>
                </a:lnTo>
                <a:lnTo>
                  <a:pt x="1185" y="495"/>
                </a:lnTo>
                <a:lnTo>
                  <a:pt x="1186" y="494"/>
                </a:lnTo>
                <a:lnTo>
                  <a:pt x="1185" y="493"/>
                </a:lnTo>
                <a:lnTo>
                  <a:pt x="1182" y="491"/>
                </a:lnTo>
                <a:lnTo>
                  <a:pt x="1178" y="489"/>
                </a:lnTo>
                <a:lnTo>
                  <a:pt x="1170" y="486"/>
                </a:lnTo>
                <a:lnTo>
                  <a:pt x="1161" y="485"/>
                </a:lnTo>
                <a:lnTo>
                  <a:pt x="1158" y="486"/>
                </a:lnTo>
                <a:lnTo>
                  <a:pt x="1154" y="486"/>
                </a:lnTo>
                <a:lnTo>
                  <a:pt x="1151" y="489"/>
                </a:lnTo>
                <a:lnTo>
                  <a:pt x="1149" y="490"/>
                </a:lnTo>
                <a:lnTo>
                  <a:pt x="1148" y="492"/>
                </a:lnTo>
                <a:lnTo>
                  <a:pt x="1148" y="494"/>
                </a:lnTo>
                <a:lnTo>
                  <a:pt x="1149" y="495"/>
                </a:lnTo>
                <a:lnTo>
                  <a:pt x="1151" y="497"/>
                </a:lnTo>
                <a:lnTo>
                  <a:pt x="1158" y="498"/>
                </a:lnTo>
                <a:lnTo>
                  <a:pt x="1169" y="499"/>
                </a:lnTo>
                <a:close/>
                <a:moveTo>
                  <a:pt x="1254" y="513"/>
                </a:moveTo>
                <a:lnTo>
                  <a:pt x="1268" y="512"/>
                </a:lnTo>
                <a:lnTo>
                  <a:pt x="1276" y="511"/>
                </a:lnTo>
                <a:lnTo>
                  <a:pt x="1277" y="509"/>
                </a:lnTo>
                <a:lnTo>
                  <a:pt x="1278" y="508"/>
                </a:lnTo>
                <a:lnTo>
                  <a:pt x="1276" y="507"/>
                </a:lnTo>
                <a:lnTo>
                  <a:pt x="1273" y="505"/>
                </a:lnTo>
                <a:lnTo>
                  <a:pt x="1264" y="503"/>
                </a:lnTo>
                <a:lnTo>
                  <a:pt x="1254" y="502"/>
                </a:lnTo>
                <a:lnTo>
                  <a:pt x="1244" y="503"/>
                </a:lnTo>
                <a:lnTo>
                  <a:pt x="1235" y="505"/>
                </a:lnTo>
                <a:lnTo>
                  <a:pt x="1231" y="507"/>
                </a:lnTo>
                <a:lnTo>
                  <a:pt x="1230" y="508"/>
                </a:lnTo>
                <a:lnTo>
                  <a:pt x="1230" y="509"/>
                </a:lnTo>
                <a:lnTo>
                  <a:pt x="1232" y="511"/>
                </a:lnTo>
                <a:lnTo>
                  <a:pt x="1241" y="512"/>
                </a:lnTo>
                <a:lnTo>
                  <a:pt x="1254" y="513"/>
                </a:lnTo>
                <a:close/>
                <a:moveTo>
                  <a:pt x="1442" y="2687"/>
                </a:moveTo>
                <a:lnTo>
                  <a:pt x="1455" y="2686"/>
                </a:lnTo>
                <a:lnTo>
                  <a:pt x="1464" y="2684"/>
                </a:lnTo>
                <a:lnTo>
                  <a:pt x="1465" y="2683"/>
                </a:lnTo>
                <a:lnTo>
                  <a:pt x="1466" y="2682"/>
                </a:lnTo>
                <a:lnTo>
                  <a:pt x="1464" y="2680"/>
                </a:lnTo>
                <a:lnTo>
                  <a:pt x="1461" y="2679"/>
                </a:lnTo>
                <a:lnTo>
                  <a:pt x="1452" y="2676"/>
                </a:lnTo>
                <a:lnTo>
                  <a:pt x="1442" y="2676"/>
                </a:lnTo>
                <a:lnTo>
                  <a:pt x="1432" y="2676"/>
                </a:lnTo>
                <a:lnTo>
                  <a:pt x="1423" y="2679"/>
                </a:lnTo>
                <a:lnTo>
                  <a:pt x="1419" y="2680"/>
                </a:lnTo>
                <a:lnTo>
                  <a:pt x="1418" y="2682"/>
                </a:lnTo>
                <a:lnTo>
                  <a:pt x="1418" y="2683"/>
                </a:lnTo>
                <a:lnTo>
                  <a:pt x="1421" y="2684"/>
                </a:lnTo>
                <a:lnTo>
                  <a:pt x="1429" y="2686"/>
                </a:lnTo>
                <a:lnTo>
                  <a:pt x="1442" y="2687"/>
                </a:lnTo>
                <a:close/>
                <a:moveTo>
                  <a:pt x="1475" y="2599"/>
                </a:moveTo>
                <a:lnTo>
                  <a:pt x="1482" y="2602"/>
                </a:lnTo>
                <a:lnTo>
                  <a:pt x="1498" y="2606"/>
                </a:lnTo>
                <a:lnTo>
                  <a:pt x="1519" y="2611"/>
                </a:lnTo>
                <a:lnTo>
                  <a:pt x="1544" y="2615"/>
                </a:lnTo>
                <a:lnTo>
                  <a:pt x="1558" y="2617"/>
                </a:lnTo>
                <a:lnTo>
                  <a:pt x="1571" y="2619"/>
                </a:lnTo>
                <a:lnTo>
                  <a:pt x="1579" y="2619"/>
                </a:lnTo>
                <a:lnTo>
                  <a:pt x="1585" y="2619"/>
                </a:lnTo>
                <a:lnTo>
                  <a:pt x="1587" y="2619"/>
                </a:lnTo>
                <a:lnTo>
                  <a:pt x="1589" y="2618"/>
                </a:lnTo>
                <a:lnTo>
                  <a:pt x="1590" y="2617"/>
                </a:lnTo>
                <a:lnTo>
                  <a:pt x="1590" y="2616"/>
                </a:lnTo>
                <a:lnTo>
                  <a:pt x="1588" y="2613"/>
                </a:lnTo>
                <a:lnTo>
                  <a:pt x="1583" y="2609"/>
                </a:lnTo>
                <a:lnTo>
                  <a:pt x="1578" y="2607"/>
                </a:lnTo>
                <a:lnTo>
                  <a:pt x="1572" y="2604"/>
                </a:lnTo>
                <a:lnTo>
                  <a:pt x="1564" y="2602"/>
                </a:lnTo>
                <a:lnTo>
                  <a:pt x="1555" y="2600"/>
                </a:lnTo>
                <a:lnTo>
                  <a:pt x="1535" y="2597"/>
                </a:lnTo>
                <a:lnTo>
                  <a:pt x="1516" y="2594"/>
                </a:lnTo>
                <a:lnTo>
                  <a:pt x="1497" y="2593"/>
                </a:lnTo>
                <a:lnTo>
                  <a:pt x="1482" y="2593"/>
                </a:lnTo>
                <a:lnTo>
                  <a:pt x="1478" y="2594"/>
                </a:lnTo>
                <a:lnTo>
                  <a:pt x="1474" y="2595"/>
                </a:lnTo>
                <a:lnTo>
                  <a:pt x="1474" y="2596"/>
                </a:lnTo>
                <a:lnTo>
                  <a:pt x="1474" y="2597"/>
                </a:lnTo>
                <a:lnTo>
                  <a:pt x="1474" y="2598"/>
                </a:lnTo>
                <a:lnTo>
                  <a:pt x="1475" y="2599"/>
                </a:lnTo>
                <a:close/>
                <a:moveTo>
                  <a:pt x="1497" y="2705"/>
                </a:moveTo>
                <a:lnTo>
                  <a:pt x="1505" y="2704"/>
                </a:lnTo>
                <a:lnTo>
                  <a:pt x="1515" y="2701"/>
                </a:lnTo>
                <a:lnTo>
                  <a:pt x="1526" y="2696"/>
                </a:lnTo>
                <a:lnTo>
                  <a:pt x="1536" y="2690"/>
                </a:lnTo>
                <a:lnTo>
                  <a:pt x="1544" y="2683"/>
                </a:lnTo>
                <a:lnTo>
                  <a:pt x="1548" y="2678"/>
                </a:lnTo>
                <a:lnTo>
                  <a:pt x="1548" y="2677"/>
                </a:lnTo>
                <a:lnTo>
                  <a:pt x="1548" y="2675"/>
                </a:lnTo>
                <a:lnTo>
                  <a:pt x="1546" y="2674"/>
                </a:lnTo>
                <a:lnTo>
                  <a:pt x="1544" y="2674"/>
                </a:lnTo>
                <a:lnTo>
                  <a:pt x="1536" y="2675"/>
                </a:lnTo>
                <a:lnTo>
                  <a:pt x="1526" y="2678"/>
                </a:lnTo>
                <a:lnTo>
                  <a:pt x="1516" y="2683"/>
                </a:lnTo>
                <a:lnTo>
                  <a:pt x="1504" y="2690"/>
                </a:lnTo>
                <a:lnTo>
                  <a:pt x="1497" y="2696"/>
                </a:lnTo>
                <a:lnTo>
                  <a:pt x="1493" y="2701"/>
                </a:lnTo>
                <a:lnTo>
                  <a:pt x="1492" y="2703"/>
                </a:lnTo>
                <a:lnTo>
                  <a:pt x="1493" y="2704"/>
                </a:lnTo>
                <a:lnTo>
                  <a:pt x="1494" y="2705"/>
                </a:lnTo>
                <a:lnTo>
                  <a:pt x="1497" y="2705"/>
                </a:lnTo>
                <a:close/>
                <a:moveTo>
                  <a:pt x="1561" y="2915"/>
                </a:moveTo>
                <a:lnTo>
                  <a:pt x="1561" y="2915"/>
                </a:lnTo>
                <a:lnTo>
                  <a:pt x="1564" y="2918"/>
                </a:lnTo>
                <a:lnTo>
                  <a:pt x="1567" y="2921"/>
                </a:lnTo>
                <a:lnTo>
                  <a:pt x="1570" y="2923"/>
                </a:lnTo>
                <a:lnTo>
                  <a:pt x="1574" y="2926"/>
                </a:lnTo>
                <a:lnTo>
                  <a:pt x="1584" y="2928"/>
                </a:lnTo>
                <a:lnTo>
                  <a:pt x="1595" y="2929"/>
                </a:lnTo>
                <a:lnTo>
                  <a:pt x="1608" y="2928"/>
                </a:lnTo>
                <a:lnTo>
                  <a:pt x="1620" y="2926"/>
                </a:lnTo>
                <a:lnTo>
                  <a:pt x="1632" y="2921"/>
                </a:lnTo>
                <a:lnTo>
                  <a:pt x="1643" y="2915"/>
                </a:lnTo>
                <a:lnTo>
                  <a:pt x="1648" y="2911"/>
                </a:lnTo>
                <a:lnTo>
                  <a:pt x="1652" y="2908"/>
                </a:lnTo>
                <a:lnTo>
                  <a:pt x="1655" y="2905"/>
                </a:lnTo>
                <a:lnTo>
                  <a:pt x="1656" y="2903"/>
                </a:lnTo>
                <a:lnTo>
                  <a:pt x="1655" y="2900"/>
                </a:lnTo>
                <a:lnTo>
                  <a:pt x="1651" y="2898"/>
                </a:lnTo>
                <a:lnTo>
                  <a:pt x="1647" y="2896"/>
                </a:lnTo>
                <a:lnTo>
                  <a:pt x="1641" y="2893"/>
                </a:lnTo>
                <a:lnTo>
                  <a:pt x="1634" y="2891"/>
                </a:lnTo>
                <a:lnTo>
                  <a:pt x="1628" y="2890"/>
                </a:lnTo>
                <a:lnTo>
                  <a:pt x="1621" y="2889"/>
                </a:lnTo>
                <a:lnTo>
                  <a:pt x="1614" y="2889"/>
                </a:lnTo>
                <a:lnTo>
                  <a:pt x="1599" y="2890"/>
                </a:lnTo>
                <a:lnTo>
                  <a:pt x="1585" y="2893"/>
                </a:lnTo>
                <a:lnTo>
                  <a:pt x="1579" y="2895"/>
                </a:lnTo>
                <a:lnTo>
                  <a:pt x="1573" y="2897"/>
                </a:lnTo>
                <a:lnTo>
                  <a:pt x="1568" y="2900"/>
                </a:lnTo>
                <a:lnTo>
                  <a:pt x="1565" y="2903"/>
                </a:lnTo>
                <a:lnTo>
                  <a:pt x="1562" y="2906"/>
                </a:lnTo>
                <a:lnTo>
                  <a:pt x="1559" y="2909"/>
                </a:lnTo>
                <a:lnTo>
                  <a:pt x="1559" y="2912"/>
                </a:lnTo>
                <a:lnTo>
                  <a:pt x="1561" y="2915"/>
                </a:lnTo>
                <a:close/>
                <a:moveTo>
                  <a:pt x="1671" y="1354"/>
                </a:moveTo>
                <a:lnTo>
                  <a:pt x="1685" y="1359"/>
                </a:lnTo>
                <a:lnTo>
                  <a:pt x="1697" y="1362"/>
                </a:lnTo>
                <a:lnTo>
                  <a:pt x="1707" y="1363"/>
                </a:lnTo>
                <a:lnTo>
                  <a:pt x="1714" y="1362"/>
                </a:lnTo>
                <a:lnTo>
                  <a:pt x="1716" y="1361"/>
                </a:lnTo>
                <a:lnTo>
                  <a:pt x="1717" y="1359"/>
                </a:lnTo>
                <a:lnTo>
                  <a:pt x="1718" y="1357"/>
                </a:lnTo>
                <a:lnTo>
                  <a:pt x="1717" y="1355"/>
                </a:lnTo>
                <a:lnTo>
                  <a:pt x="1715" y="1347"/>
                </a:lnTo>
                <a:lnTo>
                  <a:pt x="1709" y="1339"/>
                </a:lnTo>
                <a:lnTo>
                  <a:pt x="1705" y="1334"/>
                </a:lnTo>
                <a:lnTo>
                  <a:pt x="1699" y="1330"/>
                </a:lnTo>
                <a:lnTo>
                  <a:pt x="1694" y="1326"/>
                </a:lnTo>
                <a:lnTo>
                  <a:pt x="1689" y="1323"/>
                </a:lnTo>
                <a:lnTo>
                  <a:pt x="1679" y="1319"/>
                </a:lnTo>
                <a:lnTo>
                  <a:pt x="1669" y="1316"/>
                </a:lnTo>
                <a:lnTo>
                  <a:pt x="1665" y="1316"/>
                </a:lnTo>
                <a:lnTo>
                  <a:pt x="1660" y="1316"/>
                </a:lnTo>
                <a:lnTo>
                  <a:pt x="1656" y="1316"/>
                </a:lnTo>
                <a:lnTo>
                  <a:pt x="1652" y="1318"/>
                </a:lnTo>
                <a:lnTo>
                  <a:pt x="1649" y="1320"/>
                </a:lnTo>
                <a:lnTo>
                  <a:pt x="1647" y="1322"/>
                </a:lnTo>
                <a:lnTo>
                  <a:pt x="1646" y="1325"/>
                </a:lnTo>
                <a:lnTo>
                  <a:pt x="1645" y="1329"/>
                </a:lnTo>
                <a:lnTo>
                  <a:pt x="1646" y="1332"/>
                </a:lnTo>
                <a:lnTo>
                  <a:pt x="1647" y="1335"/>
                </a:lnTo>
                <a:lnTo>
                  <a:pt x="1650" y="1339"/>
                </a:lnTo>
                <a:lnTo>
                  <a:pt x="1653" y="1342"/>
                </a:lnTo>
                <a:lnTo>
                  <a:pt x="1661" y="1348"/>
                </a:lnTo>
                <a:lnTo>
                  <a:pt x="1671" y="1354"/>
                </a:lnTo>
                <a:close/>
                <a:moveTo>
                  <a:pt x="1715" y="2438"/>
                </a:moveTo>
                <a:lnTo>
                  <a:pt x="1718" y="2434"/>
                </a:lnTo>
                <a:lnTo>
                  <a:pt x="1718" y="2428"/>
                </a:lnTo>
                <a:lnTo>
                  <a:pt x="1718" y="2422"/>
                </a:lnTo>
                <a:lnTo>
                  <a:pt x="1715" y="2416"/>
                </a:lnTo>
                <a:lnTo>
                  <a:pt x="1713" y="2412"/>
                </a:lnTo>
                <a:lnTo>
                  <a:pt x="1709" y="2409"/>
                </a:lnTo>
                <a:lnTo>
                  <a:pt x="1705" y="2407"/>
                </a:lnTo>
                <a:lnTo>
                  <a:pt x="1699" y="2405"/>
                </a:lnTo>
                <a:lnTo>
                  <a:pt x="1688" y="2403"/>
                </a:lnTo>
                <a:lnTo>
                  <a:pt x="1676" y="2402"/>
                </a:lnTo>
                <a:lnTo>
                  <a:pt x="1665" y="2403"/>
                </a:lnTo>
                <a:lnTo>
                  <a:pt x="1655" y="2406"/>
                </a:lnTo>
                <a:lnTo>
                  <a:pt x="1651" y="2407"/>
                </a:lnTo>
                <a:lnTo>
                  <a:pt x="1648" y="2410"/>
                </a:lnTo>
                <a:lnTo>
                  <a:pt x="1646" y="2412"/>
                </a:lnTo>
                <a:lnTo>
                  <a:pt x="1645" y="2416"/>
                </a:lnTo>
                <a:lnTo>
                  <a:pt x="1646" y="2420"/>
                </a:lnTo>
                <a:lnTo>
                  <a:pt x="1648" y="2423"/>
                </a:lnTo>
                <a:lnTo>
                  <a:pt x="1651" y="2425"/>
                </a:lnTo>
                <a:lnTo>
                  <a:pt x="1655" y="2428"/>
                </a:lnTo>
                <a:lnTo>
                  <a:pt x="1665" y="2434"/>
                </a:lnTo>
                <a:lnTo>
                  <a:pt x="1676" y="2438"/>
                </a:lnTo>
                <a:lnTo>
                  <a:pt x="1687" y="2441"/>
                </a:lnTo>
                <a:lnTo>
                  <a:pt x="1698" y="2442"/>
                </a:lnTo>
                <a:lnTo>
                  <a:pt x="1704" y="2442"/>
                </a:lnTo>
                <a:lnTo>
                  <a:pt x="1709" y="2441"/>
                </a:lnTo>
                <a:lnTo>
                  <a:pt x="1712" y="2440"/>
                </a:lnTo>
                <a:lnTo>
                  <a:pt x="1715" y="2438"/>
                </a:lnTo>
                <a:close/>
                <a:moveTo>
                  <a:pt x="1682" y="2644"/>
                </a:moveTo>
                <a:lnTo>
                  <a:pt x="1692" y="2646"/>
                </a:lnTo>
                <a:lnTo>
                  <a:pt x="1700" y="2647"/>
                </a:lnTo>
                <a:lnTo>
                  <a:pt x="1707" y="2647"/>
                </a:lnTo>
                <a:lnTo>
                  <a:pt x="1711" y="2647"/>
                </a:lnTo>
                <a:lnTo>
                  <a:pt x="1714" y="2646"/>
                </a:lnTo>
                <a:lnTo>
                  <a:pt x="1715" y="2644"/>
                </a:lnTo>
                <a:lnTo>
                  <a:pt x="1714" y="2641"/>
                </a:lnTo>
                <a:lnTo>
                  <a:pt x="1712" y="2638"/>
                </a:lnTo>
                <a:lnTo>
                  <a:pt x="1708" y="2635"/>
                </a:lnTo>
                <a:lnTo>
                  <a:pt x="1703" y="2633"/>
                </a:lnTo>
                <a:lnTo>
                  <a:pt x="1697" y="2631"/>
                </a:lnTo>
                <a:lnTo>
                  <a:pt x="1692" y="2629"/>
                </a:lnTo>
                <a:lnTo>
                  <a:pt x="1686" y="2628"/>
                </a:lnTo>
                <a:lnTo>
                  <a:pt x="1679" y="2628"/>
                </a:lnTo>
                <a:lnTo>
                  <a:pt x="1673" y="2628"/>
                </a:lnTo>
                <a:lnTo>
                  <a:pt x="1667" y="2629"/>
                </a:lnTo>
                <a:lnTo>
                  <a:pt x="1660" y="2631"/>
                </a:lnTo>
                <a:lnTo>
                  <a:pt x="1656" y="2632"/>
                </a:lnTo>
                <a:lnTo>
                  <a:pt x="1655" y="2633"/>
                </a:lnTo>
                <a:lnTo>
                  <a:pt x="1653" y="2634"/>
                </a:lnTo>
                <a:lnTo>
                  <a:pt x="1653" y="2635"/>
                </a:lnTo>
                <a:lnTo>
                  <a:pt x="1655" y="2636"/>
                </a:lnTo>
                <a:lnTo>
                  <a:pt x="1658" y="2638"/>
                </a:lnTo>
                <a:lnTo>
                  <a:pt x="1663" y="2640"/>
                </a:lnTo>
                <a:lnTo>
                  <a:pt x="1671" y="2642"/>
                </a:lnTo>
                <a:lnTo>
                  <a:pt x="1682" y="2644"/>
                </a:lnTo>
                <a:close/>
                <a:moveTo>
                  <a:pt x="1736" y="2613"/>
                </a:moveTo>
                <a:lnTo>
                  <a:pt x="1739" y="2615"/>
                </a:lnTo>
                <a:lnTo>
                  <a:pt x="1743" y="2618"/>
                </a:lnTo>
                <a:lnTo>
                  <a:pt x="1749" y="2620"/>
                </a:lnTo>
                <a:lnTo>
                  <a:pt x="1756" y="2622"/>
                </a:lnTo>
                <a:lnTo>
                  <a:pt x="1771" y="2626"/>
                </a:lnTo>
                <a:lnTo>
                  <a:pt x="1790" y="2630"/>
                </a:lnTo>
                <a:lnTo>
                  <a:pt x="1812" y="2633"/>
                </a:lnTo>
                <a:lnTo>
                  <a:pt x="1834" y="2635"/>
                </a:lnTo>
                <a:lnTo>
                  <a:pt x="1859" y="2638"/>
                </a:lnTo>
                <a:lnTo>
                  <a:pt x="1883" y="2639"/>
                </a:lnTo>
                <a:lnTo>
                  <a:pt x="1907" y="2640"/>
                </a:lnTo>
                <a:lnTo>
                  <a:pt x="1929" y="2640"/>
                </a:lnTo>
                <a:lnTo>
                  <a:pt x="1950" y="2640"/>
                </a:lnTo>
                <a:lnTo>
                  <a:pt x="1968" y="2639"/>
                </a:lnTo>
                <a:lnTo>
                  <a:pt x="1983" y="2637"/>
                </a:lnTo>
                <a:lnTo>
                  <a:pt x="1993" y="2634"/>
                </a:lnTo>
                <a:lnTo>
                  <a:pt x="1996" y="2633"/>
                </a:lnTo>
                <a:lnTo>
                  <a:pt x="1999" y="2631"/>
                </a:lnTo>
                <a:lnTo>
                  <a:pt x="1999" y="2629"/>
                </a:lnTo>
                <a:lnTo>
                  <a:pt x="1999" y="2626"/>
                </a:lnTo>
                <a:lnTo>
                  <a:pt x="1996" y="2622"/>
                </a:lnTo>
                <a:lnTo>
                  <a:pt x="1995" y="2618"/>
                </a:lnTo>
                <a:lnTo>
                  <a:pt x="1995" y="2615"/>
                </a:lnTo>
                <a:lnTo>
                  <a:pt x="1996" y="2614"/>
                </a:lnTo>
                <a:lnTo>
                  <a:pt x="1999" y="2613"/>
                </a:lnTo>
                <a:lnTo>
                  <a:pt x="2003" y="2613"/>
                </a:lnTo>
                <a:lnTo>
                  <a:pt x="2009" y="2614"/>
                </a:lnTo>
                <a:lnTo>
                  <a:pt x="2016" y="2616"/>
                </a:lnTo>
                <a:lnTo>
                  <a:pt x="2026" y="2619"/>
                </a:lnTo>
                <a:lnTo>
                  <a:pt x="2042" y="2621"/>
                </a:lnTo>
                <a:lnTo>
                  <a:pt x="2060" y="2623"/>
                </a:lnTo>
                <a:lnTo>
                  <a:pt x="2082" y="2625"/>
                </a:lnTo>
                <a:lnTo>
                  <a:pt x="2131" y="2629"/>
                </a:lnTo>
                <a:lnTo>
                  <a:pt x="2186" y="2631"/>
                </a:lnTo>
                <a:lnTo>
                  <a:pt x="2241" y="2632"/>
                </a:lnTo>
                <a:lnTo>
                  <a:pt x="2292" y="2632"/>
                </a:lnTo>
                <a:lnTo>
                  <a:pt x="2315" y="2632"/>
                </a:lnTo>
                <a:lnTo>
                  <a:pt x="2335" y="2631"/>
                </a:lnTo>
                <a:lnTo>
                  <a:pt x="2351" y="2630"/>
                </a:lnTo>
                <a:lnTo>
                  <a:pt x="2365" y="2628"/>
                </a:lnTo>
                <a:lnTo>
                  <a:pt x="2377" y="2625"/>
                </a:lnTo>
                <a:lnTo>
                  <a:pt x="2388" y="2622"/>
                </a:lnTo>
                <a:lnTo>
                  <a:pt x="2398" y="2617"/>
                </a:lnTo>
                <a:lnTo>
                  <a:pt x="2407" y="2612"/>
                </a:lnTo>
                <a:lnTo>
                  <a:pt x="2415" y="2606"/>
                </a:lnTo>
                <a:lnTo>
                  <a:pt x="2422" y="2600"/>
                </a:lnTo>
                <a:lnTo>
                  <a:pt x="2427" y="2593"/>
                </a:lnTo>
                <a:lnTo>
                  <a:pt x="2430" y="2586"/>
                </a:lnTo>
                <a:lnTo>
                  <a:pt x="2434" y="2577"/>
                </a:lnTo>
                <a:lnTo>
                  <a:pt x="2437" y="2569"/>
                </a:lnTo>
                <a:lnTo>
                  <a:pt x="2439" y="2565"/>
                </a:lnTo>
                <a:lnTo>
                  <a:pt x="2440" y="2564"/>
                </a:lnTo>
                <a:lnTo>
                  <a:pt x="2442" y="2566"/>
                </a:lnTo>
                <a:lnTo>
                  <a:pt x="2442" y="2573"/>
                </a:lnTo>
                <a:lnTo>
                  <a:pt x="2443" y="2581"/>
                </a:lnTo>
                <a:lnTo>
                  <a:pt x="2443" y="2592"/>
                </a:lnTo>
                <a:lnTo>
                  <a:pt x="2444" y="2604"/>
                </a:lnTo>
                <a:lnTo>
                  <a:pt x="2445" y="2613"/>
                </a:lnTo>
                <a:lnTo>
                  <a:pt x="2447" y="2617"/>
                </a:lnTo>
                <a:lnTo>
                  <a:pt x="2450" y="2619"/>
                </a:lnTo>
                <a:lnTo>
                  <a:pt x="2452" y="2622"/>
                </a:lnTo>
                <a:lnTo>
                  <a:pt x="2455" y="2623"/>
                </a:lnTo>
                <a:lnTo>
                  <a:pt x="2459" y="2624"/>
                </a:lnTo>
                <a:lnTo>
                  <a:pt x="2464" y="2625"/>
                </a:lnTo>
                <a:lnTo>
                  <a:pt x="2470" y="2625"/>
                </a:lnTo>
                <a:lnTo>
                  <a:pt x="2477" y="2625"/>
                </a:lnTo>
                <a:lnTo>
                  <a:pt x="2494" y="2623"/>
                </a:lnTo>
                <a:lnTo>
                  <a:pt x="2517" y="2620"/>
                </a:lnTo>
                <a:lnTo>
                  <a:pt x="2550" y="2616"/>
                </a:lnTo>
                <a:lnTo>
                  <a:pt x="2584" y="2613"/>
                </a:lnTo>
                <a:lnTo>
                  <a:pt x="2616" y="2611"/>
                </a:lnTo>
                <a:lnTo>
                  <a:pt x="2643" y="2609"/>
                </a:lnTo>
                <a:lnTo>
                  <a:pt x="2653" y="2609"/>
                </a:lnTo>
                <a:lnTo>
                  <a:pt x="2663" y="2608"/>
                </a:lnTo>
                <a:lnTo>
                  <a:pt x="2672" y="2607"/>
                </a:lnTo>
                <a:lnTo>
                  <a:pt x="2679" y="2605"/>
                </a:lnTo>
                <a:lnTo>
                  <a:pt x="2687" y="2602"/>
                </a:lnTo>
                <a:lnTo>
                  <a:pt x="2691" y="2600"/>
                </a:lnTo>
                <a:lnTo>
                  <a:pt x="2694" y="2597"/>
                </a:lnTo>
                <a:lnTo>
                  <a:pt x="2696" y="2594"/>
                </a:lnTo>
                <a:lnTo>
                  <a:pt x="2695" y="2592"/>
                </a:lnTo>
                <a:lnTo>
                  <a:pt x="2693" y="2590"/>
                </a:lnTo>
                <a:lnTo>
                  <a:pt x="2691" y="2589"/>
                </a:lnTo>
                <a:lnTo>
                  <a:pt x="2687" y="2587"/>
                </a:lnTo>
                <a:lnTo>
                  <a:pt x="2677" y="2585"/>
                </a:lnTo>
                <a:lnTo>
                  <a:pt x="2664" y="2582"/>
                </a:lnTo>
                <a:lnTo>
                  <a:pt x="2649" y="2580"/>
                </a:lnTo>
                <a:lnTo>
                  <a:pt x="2631" y="2578"/>
                </a:lnTo>
                <a:lnTo>
                  <a:pt x="2611" y="2577"/>
                </a:lnTo>
                <a:lnTo>
                  <a:pt x="2590" y="2576"/>
                </a:lnTo>
                <a:lnTo>
                  <a:pt x="2551" y="2575"/>
                </a:lnTo>
                <a:lnTo>
                  <a:pt x="2523" y="2573"/>
                </a:lnTo>
                <a:lnTo>
                  <a:pt x="2514" y="2572"/>
                </a:lnTo>
                <a:lnTo>
                  <a:pt x="2509" y="2569"/>
                </a:lnTo>
                <a:lnTo>
                  <a:pt x="2508" y="2569"/>
                </a:lnTo>
                <a:lnTo>
                  <a:pt x="2508" y="2568"/>
                </a:lnTo>
                <a:lnTo>
                  <a:pt x="2509" y="2567"/>
                </a:lnTo>
                <a:lnTo>
                  <a:pt x="2511" y="2566"/>
                </a:lnTo>
                <a:lnTo>
                  <a:pt x="2523" y="2563"/>
                </a:lnTo>
                <a:lnTo>
                  <a:pt x="2531" y="2560"/>
                </a:lnTo>
                <a:lnTo>
                  <a:pt x="2537" y="2557"/>
                </a:lnTo>
                <a:lnTo>
                  <a:pt x="2540" y="2554"/>
                </a:lnTo>
                <a:lnTo>
                  <a:pt x="2540" y="2553"/>
                </a:lnTo>
                <a:lnTo>
                  <a:pt x="2540" y="2551"/>
                </a:lnTo>
                <a:lnTo>
                  <a:pt x="2539" y="2550"/>
                </a:lnTo>
                <a:lnTo>
                  <a:pt x="2538" y="2549"/>
                </a:lnTo>
                <a:lnTo>
                  <a:pt x="2533" y="2546"/>
                </a:lnTo>
                <a:lnTo>
                  <a:pt x="2525" y="2544"/>
                </a:lnTo>
                <a:lnTo>
                  <a:pt x="2515" y="2542"/>
                </a:lnTo>
                <a:lnTo>
                  <a:pt x="2502" y="2541"/>
                </a:lnTo>
                <a:lnTo>
                  <a:pt x="2486" y="2539"/>
                </a:lnTo>
                <a:lnTo>
                  <a:pt x="2469" y="2538"/>
                </a:lnTo>
                <a:lnTo>
                  <a:pt x="2426" y="2536"/>
                </a:lnTo>
                <a:lnTo>
                  <a:pt x="2374" y="2536"/>
                </a:lnTo>
                <a:lnTo>
                  <a:pt x="2341" y="2536"/>
                </a:lnTo>
                <a:lnTo>
                  <a:pt x="2311" y="2537"/>
                </a:lnTo>
                <a:lnTo>
                  <a:pt x="2282" y="2538"/>
                </a:lnTo>
                <a:lnTo>
                  <a:pt x="2258" y="2539"/>
                </a:lnTo>
                <a:lnTo>
                  <a:pt x="2238" y="2541"/>
                </a:lnTo>
                <a:lnTo>
                  <a:pt x="2223" y="2544"/>
                </a:lnTo>
                <a:lnTo>
                  <a:pt x="2218" y="2545"/>
                </a:lnTo>
                <a:lnTo>
                  <a:pt x="2213" y="2546"/>
                </a:lnTo>
                <a:lnTo>
                  <a:pt x="2210" y="2547"/>
                </a:lnTo>
                <a:lnTo>
                  <a:pt x="2209" y="2549"/>
                </a:lnTo>
                <a:lnTo>
                  <a:pt x="2210" y="2551"/>
                </a:lnTo>
                <a:lnTo>
                  <a:pt x="2211" y="2553"/>
                </a:lnTo>
                <a:lnTo>
                  <a:pt x="2213" y="2555"/>
                </a:lnTo>
                <a:lnTo>
                  <a:pt x="2216" y="2557"/>
                </a:lnTo>
                <a:lnTo>
                  <a:pt x="2223" y="2560"/>
                </a:lnTo>
                <a:lnTo>
                  <a:pt x="2232" y="2562"/>
                </a:lnTo>
                <a:lnTo>
                  <a:pt x="2243" y="2564"/>
                </a:lnTo>
                <a:lnTo>
                  <a:pt x="2255" y="2564"/>
                </a:lnTo>
                <a:lnTo>
                  <a:pt x="2270" y="2564"/>
                </a:lnTo>
                <a:lnTo>
                  <a:pt x="2284" y="2563"/>
                </a:lnTo>
                <a:lnTo>
                  <a:pt x="2288" y="2563"/>
                </a:lnTo>
                <a:lnTo>
                  <a:pt x="2292" y="2563"/>
                </a:lnTo>
                <a:lnTo>
                  <a:pt x="2295" y="2564"/>
                </a:lnTo>
                <a:lnTo>
                  <a:pt x="2298" y="2566"/>
                </a:lnTo>
                <a:lnTo>
                  <a:pt x="2300" y="2568"/>
                </a:lnTo>
                <a:lnTo>
                  <a:pt x="2302" y="2570"/>
                </a:lnTo>
                <a:lnTo>
                  <a:pt x="2303" y="2574"/>
                </a:lnTo>
                <a:lnTo>
                  <a:pt x="2303" y="2577"/>
                </a:lnTo>
                <a:lnTo>
                  <a:pt x="2303" y="2579"/>
                </a:lnTo>
                <a:lnTo>
                  <a:pt x="2302" y="2581"/>
                </a:lnTo>
                <a:lnTo>
                  <a:pt x="2299" y="2582"/>
                </a:lnTo>
                <a:lnTo>
                  <a:pt x="2296" y="2584"/>
                </a:lnTo>
                <a:lnTo>
                  <a:pt x="2288" y="2587"/>
                </a:lnTo>
                <a:lnTo>
                  <a:pt x="2277" y="2589"/>
                </a:lnTo>
                <a:lnTo>
                  <a:pt x="2263" y="2591"/>
                </a:lnTo>
                <a:lnTo>
                  <a:pt x="2245" y="2592"/>
                </a:lnTo>
                <a:lnTo>
                  <a:pt x="2227" y="2593"/>
                </a:lnTo>
                <a:lnTo>
                  <a:pt x="2205" y="2593"/>
                </a:lnTo>
                <a:lnTo>
                  <a:pt x="2179" y="2592"/>
                </a:lnTo>
                <a:lnTo>
                  <a:pt x="2157" y="2591"/>
                </a:lnTo>
                <a:lnTo>
                  <a:pt x="2142" y="2590"/>
                </a:lnTo>
                <a:lnTo>
                  <a:pt x="2133" y="2589"/>
                </a:lnTo>
                <a:lnTo>
                  <a:pt x="2130" y="2588"/>
                </a:lnTo>
                <a:lnTo>
                  <a:pt x="2129" y="2586"/>
                </a:lnTo>
                <a:lnTo>
                  <a:pt x="2128" y="2585"/>
                </a:lnTo>
                <a:lnTo>
                  <a:pt x="2129" y="2583"/>
                </a:lnTo>
                <a:lnTo>
                  <a:pt x="2134" y="2579"/>
                </a:lnTo>
                <a:lnTo>
                  <a:pt x="2143" y="2575"/>
                </a:lnTo>
                <a:lnTo>
                  <a:pt x="2155" y="2567"/>
                </a:lnTo>
                <a:lnTo>
                  <a:pt x="2164" y="2560"/>
                </a:lnTo>
                <a:lnTo>
                  <a:pt x="2173" y="2553"/>
                </a:lnTo>
                <a:lnTo>
                  <a:pt x="2177" y="2546"/>
                </a:lnTo>
                <a:lnTo>
                  <a:pt x="2178" y="2543"/>
                </a:lnTo>
                <a:lnTo>
                  <a:pt x="2179" y="2540"/>
                </a:lnTo>
                <a:lnTo>
                  <a:pt x="2179" y="2537"/>
                </a:lnTo>
                <a:lnTo>
                  <a:pt x="2178" y="2535"/>
                </a:lnTo>
                <a:lnTo>
                  <a:pt x="2176" y="2533"/>
                </a:lnTo>
                <a:lnTo>
                  <a:pt x="2174" y="2531"/>
                </a:lnTo>
                <a:lnTo>
                  <a:pt x="2170" y="2530"/>
                </a:lnTo>
                <a:lnTo>
                  <a:pt x="2165" y="2529"/>
                </a:lnTo>
                <a:lnTo>
                  <a:pt x="2162" y="2529"/>
                </a:lnTo>
                <a:lnTo>
                  <a:pt x="2160" y="2528"/>
                </a:lnTo>
                <a:lnTo>
                  <a:pt x="2158" y="2525"/>
                </a:lnTo>
                <a:lnTo>
                  <a:pt x="2156" y="2523"/>
                </a:lnTo>
                <a:lnTo>
                  <a:pt x="2154" y="2519"/>
                </a:lnTo>
                <a:lnTo>
                  <a:pt x="2153" y="2515"/>
                </a:lnTo>
                <a:lnTo>
                  <a:pt x="2152" y="2511"/>
                </a:lnTo>
                <a:lnTo>
                  <a:pt x="2152" y="2506"/>
                </a:lnTo>
                <a:lnTo>
                  <a:pt x="2153" y="2501"/>
                </a:lnTo>
                <a:lnTo>
                  <a:pt x="2154" y="2497"/>
                </a:lnTo>
                <a:lnTo>
                  <a:pt x="2157" y="2493"/>
                </a:lnTo>
                <a:lnTo>
                  <a:pt x="2160" y="2489"/>
                </a:lnTo>
                <a:lnTo>
                  <a:pt x="2164" y="2486"/>
                </a:lnTo>
                <a:lnTo>
                  <a:pt x="2170" y="2483"/>
                </a:lnTo>
                <a:lnTo>
                  <a:pt x="2175" y="2482"/>
                </a:lnTo>
                <a:lnTo>
                  <a:pt x="2180" y="2482"/>
                </a:lnTo>
                <a:lnTo>
                  <a:pt x="2186" y="2481"/>
                </a:lnTo>
                <a:lnTo>
                  <a:pt x="2192" y="2480"/>
                </a:lnTo>
                <a:lnTo>
                  <a:pt x="2197" y="2479"/>
                </a:lnTo>
                <a:lnTo>
                  <a:pt x="2202" y="2477"/>
                </a:lnTo>
                <a:lnTo>
                  <a:pt x="2207" y="2474"/>
                </a:lnTo>
                <a:lnTo>
                  <a:pt x="2212" y="2471"/>
                </a:lnTo>
                <a:lnTo>
                  <a:pt x="2216" y="2468"/>
                </a:lnTo>
                <a:lnTo>
                  <a:pt x="2219" y="2465"/>
                </a:lnTo>
                <a:lnTo>
                  <a:pt x="2219" y="2463"/>
                </a:lnTo>
                <a:lnTo>
                  <a:pt x="2219" y="2460"/>
                </a:lnTo>
                <a:lnTo>
                  <a:pt x="2217" y="2459"/>
                </a:lnTo>
                <a:lnTo>
                  <a:pt x="2213" y="2457"/>
                </a:lnTo>
                <a:lnTo>
                  <a:pt x="2204" y="2455"/>
                </a:lnTo>
                <a:lnTo>
                  <a:pt x="2191" y="2454"/>
                </a:lnTo>
                <a:lnTo>
                  <a:pt x="2175" y="2454"/>
                </a:lnTo>
                <a:lnTo>
                  <a:pt x="2155" y="2455"/>
                </a:lnTo>
                <a:lnTo>
                  <a:pt x="2134" y="2457"/>
                </a:lnTo>
                <a:lnTo>
                  <a:pt x="2110" y="2460"/>
                </a:lnTo>
                <a:lnTo>
                  <a:pt x="2086" y="2463"/>
                </a:lnTo>
                <a:lnTo>
                  <a:pt x="2061" y="2467"/>
                </a:lnTo>
                <a:lnTo>
                  <a:pt x="2037" y="2471"/>
                </a:lnTo>
                <a:lnTo>
                  <a:pt x="2013" y="2476"/>
                </a:lnTo>
                <a:lnTo>
                  <a:pt x="1992" y="2482"/>
                </a:lnTo>
                <a:lnTo>
                  <a:pt x="1971" y="2487"/>
                </a:lnTo>
                <a:lnTo>
                  <a:pt x="1954" y="2494"/>
                </a:lnTo>
                <a:lnTo>
                  <a:pt x="1940" y="2501"/>
                </a:lnTo>
                <a:lnTo>
                  <a:pt x="1927" y="2507"/>
                </a:lnTo>
                <a:lnTo>
                  <a:pt x="1915" y="2515"/>
                </a:lnTo>
                <a:lnTo>
                  <a:pt x="1903" y="2522"/>
                </a:lnTo>
                <a:lnTo>
                  <a:pt x="1893" y="2531"/>
                </a:lnTo>
                <a:lnTo>
                  <a:pt x="1882" y="2540"/>
                </a:lnTo>
                <a:lnTo>
                  <a:pt x="1873" y="2548"/>
                </a:lnTo>
                <a:lnTo>
                  <a:pt x="1866" y="2555"/>
                </a:lnTo>
                <a:lnTo>
                  <a:pt x="1861" y="2562"/>
                </a:lnTo>
                <a:lnTo>
                  <a:pt x="1856" y="2570"/>
                </a:lnTo>
                <a:lnTo>
                  <a:pt x="1849" y="2577"/>
                </a:lnTo>
                <a:lnTo>
                  <a:pt x="1842" y="2582"/>
                </a:lnTo>
                <a:lnTo>
                  <a:pt x="1832" y="2587"/>
                </a:lnTo>
                <a:lnTo>
                  <a:pt x="1821" y="2590"/>
                </a:lnTo>
                <a:lnTo>
                  <a:pt x="1810" y="2592"/>
                </a:lnTo>
                <a:lnTo>
                  <a:pt x="1796" y="2593"/>
                </a:lnTo>
                <a:lnTo>
                  <a:pt x="1780" y="2594"/>
                </a:lnTo>
                <a:lnTo>
                  <a:pt x="1764" y="2594"/>
                </a:lnTo>
                <a:lnTo>
                  <a:pt x="1752" y="2595"/>
                </a:lnTo>
                <a:lnTo>
                  <a:pt x="1741" y="2596"/>
                </a:lnTo>
                <a:lnTo>
                  <a:pt x="1735" y="2598"/>
                </a:lnTo>
                <a:lnTo>
                  <a:pt x="1733" y="2599"/>
                </a:lnTo>
                <a:lnTo>
                  <a:pt x="1731" y="2600"/>
                </a:lnTo>
                <a:lnTo>
                  <a:pt x="1730" y="2602"/>
                </a:lnTo>
                <a:lnTo>
                  <a:pt x="1730" y="2603"/>
                </a:lnTo>
                <a:lnTo>
                  <a:pt x="1732" y="2607"/>
                </a:lnTo>
                <a:lnTo>
                  <a:pt x="1736" y="2613"/>
                </a:lnTo>
                <a:close/>
                <a:moveTo>
                  <a:pt x="2931" y="2529"/>
                </a:moveTo>
                <a:lnTo>
                  <a:pt x="2986" y="2533"/>
                </a:lnTo>
                <a:lnTo>
                  <a:pt x="3039" y="2537"/>
                </a:lnTo>
                <a:lnTo>
                  <a:pt x="3088" y="2540"/>
                </a:lnTo>
                <a:lnTo>
                  <a:pt x="3133" y="2543"/>
                </a:lnTo>
                <a:lnTo>
                  <a:pt x="3171" y="2547"/>
                </a:lnTo>
                <a:lnTo>
                  <a:pt x="3202" y="2549"/>
                </a:lnTo>
                <a:lnTo>
                  <a:pt x="3224" y="2552"/>
                </a:lnTo>
                <a:lnTo>
                  <a:pt x="3235" y="2554"/>
                </a:lnTo>
                <a:lnTo>
                  <a:pt x="3243" y="2555"/>
                </a:lnTo>
                <a:lnTo>
                  <a:pt x="3251" y="2555"/>
                </a:lnTo>
                <a:lnTo>
                  <a:pt x="3260" y="2554"/>
                </a:lnTo>
                <a:lnTo>
                  <a:pt x="3269" y="2552"/>
                </a:lnTo>
                <a:lnTo>
                  <a:pt x="3279" y="2550"/>
                </a:lnTo>
                <a:lnTo>
                  <a:pt x="3288" y="2547"/>
                </a:lnTo>
                <a:lnTo>
                  <a:pt x="3298" y="2543"/>
                </a:lnTo>
                <a:lnTo>
                  <a:pt x="3306" y="2539"/>
                </a:lnTo>
                <a:lnTo>
                  <a:pt x="3315" y="2534"/>
                </a:lnTo>
                <a:lnTo>
                  <a:pt x="3323" y="2530"/>
                </a:lnTo>
                <a:lnTo>
                  <a:pt x="3332" y="2527"/>
                </a:lnTo>
                <a:lnTo>
                  <a:pt x="3342" y="2524"/>
                </a:lnTo>
                <a:lnTo>
                  <a:pt x="3351" y="2523"/>
                </a:lnTo>
                <a:lnTo>
                  <a:pt x="3359" y="2522"/>
                </a:lnTo>
                <a:lnTo>
                  <a:pt x="3366" y="2522"/>
                </a:lnTo>
                <a:lnTo>
                  <a:pt x="3373" y="2523"/>
                </a:lnTo>
                <a:lnTo>
                  <a:pt x="3378" y="2525"/>
                </a:lnTo>
                <a:lnTo>
                  <a:pt x="3384" y="2525"/>
                </a:lnTo>
                <a:lnTo>
                  <a:pt x="3389" y="2526"/>
                </a:lnTo>
                <a:lnTo>
                  <a:pt x="3393" y="2525"/>
                </a:lnTo>
                <a:lnTo>
                  <a:pt x="3396" y="2524"/>
                </a:lnTo>
                <a:lnTo>
                  <a:pt x="3398" y="2523"/>
                </a:lnTo>
                <a:lnTo>
                  <a:pt x="3400" y="2521"/>
                </a:lnTo>
                <a:lnTo>
                  <a:pt x="3400" y="2518"/>
                </a:lnTo>
                <a:lnTo>
                  <a:pt x="3399" y="2517"/>
                </a:lnTo>
                <a:lnTo>
                  <a:pt x="3396" y="2515"/>
                </a:lnTo>
                <a:lnTo>
                  <a:pt x="3391" y="2513"/>
                </a:lnTo>
                <a:lnTo>
                  <a:pt x="3384" y="2511"/>
                </a:lnTo>
                <a:lnTo>
                  <a:pt x="3365" y="2506"/>
                </a:lnTo>
                <a:lnTo>
                  <a:pt x="3340" y="2500"/>
                </a:lnTo>
                <a:lnTo>
                  <a:pt x="3309" y="2495"/>
                </a:lnTo>
                <a:lnTo>
                  <a:pt x="3273" y="2488"/>
                </a:lnTo>
                <a:lnTo>
                  <a:pt x="3234" y="2482"/>
                </a:lnTo>
                <a:lnTo>
                  <a:pt x="3193" y="2476"/>
                </a:lnTo>
                <a:lnTo>
                  <a:pt x="3151" y="2470"/>
                </a:lnTo>
                <a:lnTo>
                  <a:pt x="3112" y="2464"/>
                </a:lnTo>
                <a:lnTo>
                  <a:pt x="3075" y="2459"/>
                </a:lnTo>
                <a:lnTo>
                  <a:pt x="3043" y="2454"/>
                </a:lnTo>
                <a:lnTo>
                  <a:pt x="3016" y="2448"/>
                </a:lnTo>
                <a:lnTo>
                  <a:pt x="2994" y="2444"/>
                </a:lnTo>
                <a:lnTo>
                  <a:pt x="2980" y="2441"/>
                </a:lnTo>
                <a:lnTo>
                  <a:pt x="2974" y="2439"/>
                </a:lnTo>
                <a:lnTo>
                  <a:pt x="2968" y="2435"/>
                </a:lnTo>
                <a:lnTo>
                  <a:pt x="2964" y="2432"/>
                </a:lnTo>
                <a:lnTo>
                  <a:pt x="2961" y="2428"/>
                </a:lnTo>
                <a:lnTo>
                  <a:pt x="2959" y="2425"/>
                </a:lnTo>
                <a:lnTo>
                  <a:pt x="2960" y="2421"/>
                </a:lnTo>
                <a:lnTo>
                  <a:pt x="2963" y="2418"/>
                </a:lnTo>
                <a:lnTo>
                  <a:pt x="2966" y="2416"/>
                </a:lnTo>
                <a:lnTo>
                  <a:pt x="2971" y="2412"/>
                </a:lnTo>
                <a:lnTo>
                  <a:pt x="2977" y="2410"/>
                </a:lnTo>
                <a:lnTo>
                  <a:pt x="2984" y="2408"/>
                </a:lnTo>
                <a:lnTo>
                  <a:pt x="2993" y="2406"/>
                </a:lnTo>
                <a:lnTo>
                  <a:pt x="3003" y="2404"/>
                </a:lnTo>
                <a:lnTo>
                  <a:pt x="3028" y="2402"/>
                </a:lnTo>
                <a:lnTo>
                  <a:pt x="3057" y="2402"/>
                </a:lnTo>
                <a:lnTo>
                  <a:pt x="3078" y="2401"/>
                </a:lnTo>
                <a:lnTo>
                  <a:pt x="3095" y="2401"/>
                </a:lnTo>
                <a:lnTo>
                  <a:pt x="3111" y="2399"/>
                </a:lnTo>
                <a:lnTo>
                  <a:pt x="3124" y="2398"/>
                </a:lnTo>
                <a:lnTo>
                  <a:pt x="3133" y="2395"/>
                </a:lnTo>
                <a:lnTo>
                  <a:pt x="3139" y="2393"/>
                </a:lnTo>
                <a:lnTo>
                  <a:pt x="3141" y="2391"/>
                </a:lnTo>
                <a:lnTo>
                  <a:pt x="3142" y="2390"/>
                </a:lnTo>
                <a:lnTo>
                  <a:pt x="3142" y="2388"/>
                </a:lnTo>
                <a:lnTo>
                  <a:pt x="3141" y="2386"/>
                </a:lnTo>
                <a:lnTo>
                  <a:pt x="3139" y="2383"/>
                </a:lnTo>
                <a:lnTo>
                  <a:pt x="3135" y="2380"/>
                </a:lnTo>
                <a:lnTo>
                  <a:pt x="3130" y="2377"/>
                </a:lnTo>
                <a:lnTo>
                  <a:pt x="3124" y="2375"/>
                </a:lnTo>
                <a:lnTo>
                  <a:pt x="3117" y="2372"/>
                </a:lnTo>
                <a:lnTo>
                  <a:pt x="3110" y="2371"/>
                </a:lnTo>
                <a:lnTo>
                  <a:pt x="3101" y="2370"/>
                </a:lnTo>
                <a:lnTo>
                  <a:pt x="3094" y="2370"/>
                </a:lnTo>
                <a:lnTo>
                  <a:pt x="3086" y="2369"/>
                </a:lnTo>
                <a:lnTo>
                  <a:pt x="3079" y="2368"/>
                </a:lnTo>
                <a:lnTo>
                  <a:pt x="3073" y="2367"/>
                </a:lnTo>
                <a:lnTo>
                  <a:pt x="3067" y="2365"/>
                </a:lnTo>
                <a:lnTo>
                  <a:pt x="3063" y="2363"/>
                </a:lnTo>
                <a:lnTo>
                  <a:pt x="3059" y="2360"/>
                </a:lnTo>
                <a:lnTo>
                  <a:pt x="3057" y="2357"/>
                </a:lnTo>
                <a:lnTo>
                  <a:pt x="3056" y="2354"/>
                </a:lnTo>
                <a:lnTo>
                  <a:pt x="3057" y="2352"/>
                </a:lnTo>
                <a:lnTo>
                  <a:pt x="3058" y="2351"/>
                </a:lnTo>
                <a:lnTo>
                  <a:pt x="3059" y="2349"/>
                </a:lnTo>
                <a:lnTo>
                  <a:pt x="3062" y="2348"/>
                </a:lnTo>
                <a:lnTo>
                  <a:pt x="3069" y="2345"/>
                </a:lnTo>
                <a:lnTo>
                  <a:pt x="3078" y="2343"/>
                </a:lnTo>
                <a:lnTo>
                  <a:pt x="3088" y="2341"/>
                </a:lnTo>
                <a:lnTo>
                  <a:pt x="3101" y="2339"/>
                </a:lnTo>
                <a:lnTo>
                  <a:pt x="3115" y="2338"/>
                </a:lnTo>
                <a:lnTo>
                  <a:pt x="3130" y="2337"/>
                </a:lnTo>
                <a:lnTo>
                  <a:pt x="3153" y="2337"/>
                </a:lnTo>
                <a:lnTo>
                  <a:pt x="3170" y="2336"/>
                </a:lnTo>
                <a:lnTo>
                  <a:pt x="3181" y="2334"/>
                </a:lnTo>
                <a:lnTo>
                  <a:pt x="3187" y="2333"/>
                </a:lnTo>
                <a:lnTo>
                  <a:pt x="3187" y="2332"/>
                </a:lnTo>
                <a:lnTo>
                  <a:pt x="3187" y="2331"/>
                </a:lnTo>
                <a:lnTo>
                  <a:pt x="3185" y="2329"/>
                </a:lnTo>
                <a:lnTo>
                  <a:pt x="3183" y="2328"/>
                </a:lnTo>
                <a:lnTo>
                  <a:pt x="3174" y="2324"/>
                </a:lnTo>
                <a:lnTo>
                  <a:pt x="3161" y="2319"/>
                </a:lnTo>
                <a:lnTo>
                  <a:pt x="3150" y="2316"/>
                </a:lnTo>
                <a:lnTo>
                  <a:pt x="3137" y="2314"/>
                </a:lnTo>
                <a:lnTo>
                  <a:pt x="3123" y="2312"/>
                </a:lnTo>
                <a:lnTo>
                  <a:pt x="3107" y="2311"/>
                </a:lnTo>
                <a:lnTo>
                  <a:pt x="3090" y="2311"/>
                </a:lnTo>
                <a:lnTo>
                  <a:pt x="3072" y="2311"/>
                </a:lnTo>
                <a:lnTo>
                  <a:pt x="3054" y="2312"/>
                </a:lnTo>
                <a:lnTo>
                  <a:pt x="3036" y="2313"/>
                </a:lnTo>
                <a:lnTo>
                  <a:pt x="3019" y="2315"/>
                </a:lnTo>
                <a:lnTo>
                  <a:pt x="3001" y="2317"/>
                </a:lnTo>
                <a:lnTo>
                  <a:pt x="2986" y="2320"/>
                </a:lnTo>
                <a:lnTo>
                  <a:pt x="2972" y="2323"/>
                </a:lnTo>
                <a:lnTo>
                  <a:pt x="2959" y="2327"/>
                </a:lnTo>
                <a:lnTo>
                  <a:pt x="2949" y="2330"/>
                </a:lnTo>
                <a:lnTo>
                  <a:pt x="2942" y="2334"/>
                </a:lnTo>
                <a:lnTo>
                  <a:pt x="2938" y="2339"/>
                </a:lnTo>
                <a:lnTo>
                  <a:pt x="2935" y="2342"/>
                </a:lnTo>
                <a:lnTo>
                  <a:pt x="2931" y="2345"/>
                </a:lnTo>
                <a:lnTo>
                  <a:pt x="2926" y="2348"/>
                </a:lnTo>
                <a:lnTo>
                  <a:pt x="2920" y="2350"/>
                </a:lnTo>
                <a:lnTo>
                  <a:pt x="2913" y="2352"/>
                </a:lnTo>
                <a:lnTo>
                  <a:pt x="2905" y="2353"/>
                </a:lnTo>
                <a:lnTo>
                  <a:pt x="2898" y="2354"/>
                </a:lnTo>
                <a:lnTo>
                  <a:pt x="2890" y="2354"/>
                </a:lnTo>
                <a:lnTo>
                  <a:pt x="2876" y="2355"/>
                </a:lnTo>
                <a:lnTo>
                  <a:pt x="2863" y="2357"/>
                </a:lnTo>
                <a:lnTo>
                  <a:pt x="2858" y="2359"/>
                </a:lnTo>
                <a:lnTo>
                  <a:pt x="2855" y="2361"/>
                </a:lnTo>
                <a:lnTo>
                  <a:pt x="2853" y="2363"/>
                </a:lnTo>
                <a:lnTo>
                  <a:pt x="2852" y="2366"/>
                </a:lnTo>
                <a:lnTo>
                  <a:pt x="2851" y="2367"/>
                </a:lnTo>
                <a:lnTo>
                  <a:pt x="2849" y="2368"/>
                </a:lnTo>
                <a:lnTo>
                  <a:pt x="2846" y="2369"/>
                </a:lnTo>
                <a:lnTo>
                  <a:pt x="2842" y="2370"/>
                </a:lnTo>
                <a:lnTo>
                  <a:pt x="2830" y="2372"/>
                </a:lnTo>
                <a:lnTo>
                  <a:pt x="2814" y="2375"/>
                </a:lnTo>
                <a:lnTo>
                  <a:pt x="2772" y="2378"/>
                </a:lnTo>
                <a:lnTo>
                  <a:pt x="2722" y="2379"/>
                </a:lnTo>
                <a:lnTo>
                  <a:pt x="2661" y="2380"/>
                </a:lnTo>
                <a:lnTo>
                  <a:pt x="2607" y="2382"/>
                </a:lnTo>
                <a:lnTo>
                  <a:pt x="2561" y="2385"/>
                </a:lnTo>
                <a:lnTo>
                  <a:pt x="2523" y="2388"/>
                </a:lnTo>
                <a:lnTo>
                  <a:pt x="2507" y="2391"/>
                </a:lnTo>
                <a:lnTo>
                  <a:pt x="2492" y="2393"/>
                </a:lnTo>
                <a:lnTo>
                  <a:pt x="2480" y="2396"/>
                </a:lnTo>
                <a:lnTo>
                  <a:pt x="2470" y="2399"/>
                </a:lnTo>
                <a:lnTo>
                  <a:pt x="2462" y="2403"/>
                </a:lnTo>
                <a:lnTo>
                  <a:pt x="2455" y="2406"/>
                </a:lnTo>
                <a:lnTo>
                  <a:pt x="2451" y="2410"/>
                </a:lnTo>
                <a:lnTo>
                  <a:pt x="2449" y="2415"/>
                </a:lnTo>
                <a:lnTo>
                  <a:pt x="2447" y="2419"/>
                </a:lnTo>
                <a:lnTo>
                  <a:pt x="2447" y="2422"/>
                </a:lnTo>
                <a:lnTo>
                  <a:pt x="2450" y="2426"/>
                </a:lnTo>
                <a:lnTo>
                  <a:pt x="2452" y="2428"/>
                </a:lnTo>
                <a:lnTo>
                  <a:pt x="2454" y="2431"/>
                </a:lnTo>
                <a:lnTo>
                  <a:pt x="2458" y="2432"/>
                </a:lnTo>
                <a:lnTo>
                  <a:pt x="2462" y="2434"/>
                </a:lnTo>
                <a:lnTo>
                  <a:pt x="2467" y="2434"/>
                </a:lnTo>
                <a:lnTo>
                  <a:pt x="2472" y="2434"/>
                </a:lnTo>
                <a:lnTo>
                  <a:pt x="2476" y="2435"/>
                </a:lnTo>
                <a:lnTo>
                  <a:pt x="2481" y="2436"/>
                </a:lnTo>
                <a:lnTo>
                  <a:pt x="2484" y="2438"/>
                </a:lnTo>
                <a:lnTo>
                  <a:pt x="2487" y="2440"/>
                </a:lnTo>
                <a:lnTo>
                  <a:pt x="2489" y="2442"/>
                </a:lnTo>
                <a:lnTo>
                  <a:pt x="2491" y="2444"/>
                </a:lnTo>
                <a:lnTo>
                  <a:pt x="2491" y="2447"/>
                </a:lnTo>
                <a:lnTo>
                  <a:pt x="2492" y="2450"/>
                </a:lnTo>
                <a:lnTo>
                  <a:pt x="2493" y="2454"/>
                </a:lnTo>
                <a:lnTo>
                  <a:pt x="2497" y="2457"/>
                </a:lnTo>
                <a:lnTo>
                  <a:pt x="2500" y="2460"/>
                </a:lnTo>
                <a:lnTo>
                  <a:pt x="2510" y="2466"/>
                </a:lnTo>
                <a:lnTo>
                  <a:pt x="2524" y="2471"/>
                </a:lnTo>
                <a:lnTo>
                  <a:pt x="2542" y="2477"/>
                </a:lnTo>
                <a:lnTo>
                  <a:pt x="2562" y="2483"/>
                </a:lnTo>
                <a:lnTo>
                  <a:pt x="2586" y="2488"/>
                </a:lnTo>
                <a:lnTo>
                  <a:pt x="2614" y="2495"/>
                </a:lnTo>
                <a:lnTo>
                  <a:pt x="2645" y="2500"/>
                </a:lnTo>
                <a:lnTo>
                  <a:pt x="2678" y="2505"/>
                </a:lnTo>
                <a:lnTo>
                  <a:pt x="2714" y="2510"/>
                </a:lnTo>
                <a:lnTo>
                  <a:pt x="2753" y="2514"/>
                </a:lnTo>
                <a:lnTo>
                  <a:pt x="2794" y="2518"/>
                </a:lnTo>
                <a:lnTo>
                  <a:pt x="2838" y="2522"/>
                </a:lnTo>
                <a:lnTo>
                  <a:pt x="2883" y="2526"/>
                </a:lnTo>
                <a:lnTo>
                  <a:pt x="2931" y="2529"/>
                </a:lnTo>
                <a:close/>
                <a:moveTo>
                  <a:pt x="2767" y="2577"/>
                </a:moveTo>
                <a:lnTo>
                  <a:pt x="2773" y="2580"/>
                </a:lnTo>
                <a:lnTo>
                  <a:pt x="2785" y="2584"/>
                </a:lnTo>
                <a:lnTo>
                  <a:pt x="2800" y="2587"/>
                </a:lnTo>
                <a:lnTo>
                  <a:pt x="2818" y="2590"/>
                </a:lnTo>
                <a:lnTo>
                  <a:pt x="2863" y="2596"/>
                </a:lnTo>
                <a:lnTo>
                  <a:pt x="2914" y="2601"/>
                </a:lnTo>
                <a:lnTo>
                  <a:pt x="2965" y="2604"/>
                </a:lnTo>
                <a:lnTo>
                  <a:pt x="3010" y="2606"/>
                </a:lnTo>
                <a:lnTo>
                  <a:pt x="3028" y="2605"/>
                </a:lnTo>
                <a:lnTo>
                  <a:pt x="3043" y="2605"/>
                </a:lnTo>
                <a:lnTo>
                  <a:pt x="3053" y="2603"/>
                </a:lnTo>
                <a:lnTo>
                  <a:pt x="3059" y="2601"/>
                </a:lnTo>
                <a:lnTo>
                  <a:pt x="3062" y="2599"/>
                </a:lnTo>
                <a:lnTo>
                  <a:pt x="3068" y="2597"/>
                </a:lnTo>
                <a:lnTo>
                  <a:pt x="3074" y="2595"/>
                </a:lnTo>
                <a:lnTo>
                  <a:pt x="3083" y="2594"/>
                </a:lnTo>
                <a:lnTo>
                  <a:pt x="3104" y="2591"/>
                </a:lnTo>
                <a:lnTo>
                  <a:pt x="3126" y="2591"/>
                </a:lnTo>
                <a:lnTo>
                  <a:pt x="3147" y="2590"/>
                </a:lnTo>
                <a:lnTo>
                  <a:pt x="3164" y="2588"/>
                </a:lnTo>
                <a:lnTo>
                  <a:pt x="3169" y="2587"/>
                </a:lnTo>
                <a:lnTo>
                  <a:pt x="3173" y="2585"/>
                </a:lnTo>
                <a:lnTo>
                  <a:pt x="3174" y="2584"/>
                </a:lnTo>
                <a:lnTo>
                  <a:pt x="3175" y="2584"/>
                </a:lnTo>
                <a:lnTo>
                  <a:pt x="3175" y="2583"/>
                </a:lnTo>
                <a:lnTo>
                  <a:pt x="3174" y="2582"/>
                </a:lnTo>
                <a:lnTo>
                  <a:pt x="3168" y="2580"/>
                </a:lnTo>
                <a:lnTo>
                  <a:pt x="3155" y="2578"/>
                </a:lnTo>
                <a:lnTo>
                  <a:pt x="3134" y="2576"/>
                </a:lnTo>
                <a:lnTo>
                  <a:pt x="3108" y="2574"/>
                </a:lnTo>
                <a:lnTo>
                  <a:pt x="3076" y="2573"/>
                </a:lnTo>
                <a:lnTo>
                  <a:pt x="3040" y="2570"/>
                </a:lnTo>
                <a:lnTo>
                  <a:pt x="3001" y="2569"/>
                </a:lnTo>
                <a:lnTo>
                  <a:pt x="2959" y="2568"/>
                </a:lnTo>
                <a:lnTo>
                  <a:pt x="2919" y="2567"/>
                </a:lnTo>
                <a:lnTo>
                  <a:pt x="2881" y="2567"/>
                </a:lnTo>
                <a:lnTo>
                  <a:pt x="2847" y="2567"/>
                </a:lnTo>
                <a:lnTo>
                  <a:pt x="2818" y="2568"/>
                </a:lnTo>
                <a:lnTo>
                  <a:pt x="2795" y="2570"/>
                </a:lnTo>
                <a:lnTo>
                  <a:pt x="2779" y="2572"/>
                </a:lnTo>
                <a:lnTo>
                  <a:pt x="2772" y="2573"/>
                </a:lnTo>
                <a:lnTo>
                  <a:pt x="2768" y="2575"/>
                </a:lnTo>
                <a:lnTo>
                  <a:pt x="2767" y="2576"/>
                </a:lnTo>
                <a:lnTo>
                  <a:pt x="2767" y="2577"/>
                </a:lnTo>
                <a:close/>
                <a:moveTo>
                  <a:pt x="3432" y="2546"/>
                </a:moveTo>
                <a:lnTo>
                  <a:pt x="3435" y="2546"/>
                </a:lnTo>
                <a:lnTo>
                  <a:pt x="3438" y="2545"/>
                </a:lnTo>
                <a:lnTo>
                  <a:pt x="3441" y="2543"/>
                </a:lnTo>
                <a:lnTo>
                  <a:pt x="3443" y="2541"/>
                </a:lnTo>
                <a:lnTo>
                  <a:pt x="3445" y="2539"/>
                </a:lnTo>
                <a:lnTo>
                  <a:pt x="3446" y="2536"/>
                </a:lnTo>
                <a:lnTo>
                  <a:pt x="3447" y="2534"/>
                </a:lnTo>
                <a:lnTo>
                  <a:pt x="3447" y="2529"/>
                </a:lnTo>
                <a:lnTo>
                  <a:pt x="3447" y="2526"/>
                </a:lnTo>
                <a:lnTo>
                  <a:pt x="3446" y="2523"/>
                </a:lnTo>
                <a:lnTo>
                  <a:pt x="3445" y="2521"/>
                </a:lnTo>
                <a:lnTo>
                  <a:pt x="3443" y="2518"/>
                </a:lnTo>
                <a:lnTo>
                  <a:pt x="3441" y="2516"/>
                </a:lnTo>
                <a:lnTo>
                  <a:pt x="3438" y="2515"/>
                </a:lnTo>
                <a:lnTo>
                  <a:pt x="3435" y="2514"/>
                </a:lnTo>
                <a:lnTo>
                  <a:pt x="3432" y="2514"/>
                </a:lnTo>
                <a:lnTo>
                  <a:pt x="3428" y="2514"/>
                </a:lnTo>
                <a:lnTo>
                  <a:pt x="3425" y="2515"/>
                </a:lnTo>
                <a:lnTo>
                  <a:pt x="3423" y="2516"/>
                </a:lnTo>
                <a:lnTo>
                  <a:pt x="3420" y="2518"/>
                </a:lnTo>
                <a:lnTo>
                  <a:pt x="3418" y="2521"/>
                </a:lnTo>
                <a:lnTo>
                  <a:pt x="3417" y="2523"/>
                </a:lnTo>
                <a:lnTo>
                  <a:pt x="3416" y="2526"/>
                </a:lnTo>
                <a:lnTo>
                  <a:pt x="3416" y="2529"/>
                </a:lnTo>
                <a:lnTo>
                  <a:pt x="3416" y="2534"/>
                </a:lnTo>
                <a:lnTo>
                  <a:pt x="3417" y="2536"/>
                </a:lnTo>
                <a:lnTo>
                  <a:pt x="3418" y="2539"/>
                </a:lnTo>
                <a:lnTo>
                  <a:pt x="3420" y="2541"/>
                </a:lnTo>
                <a:lnTo>
                  <a:pt x="3423" y="2543"/>
                </a:lnTo>
                <a:lnTo>
                  <a:pt x="3425" y="2545"/>
                </a:lnTo>
                <a:lnTo>
                  <a:pt x="3428" y="2546"/>
                </a:lnTo>
                <a:lnTo>
                  <a:pt x="3432" y="2546"/>
                </a:lnTo>
                <a:close/>
                <a:moveTo>
                  <a:pt x="3529" y="2576"/>
                </a:moveTo>
                <a:lnTo>
                  <a:pt x="3532" y="2573"/>
                </a:lnTo>
                <a:lnTo>
                  <a:pt x="3534" y="2569"/>
                </a:lnTo>
                <a:lnTo>
                  <a:pt x="3532" y="2567"/>
                </a:lnTo>
                <a:lnTo>
                  <a:pt x="3529" y="2565"/>
                </a:lnTo>
                <a:lnTo>
                  <a:pt x="3523" y="2564"/>
                </a:lnTo>
                <a:lnTo>
                  <a:pt x="3514" y="2563"/>
                </a:lnTo>
                <a:lnTo>
                  <a:pt x="3503" y="2562"/>
                </a:lnTo>
                <a:lnTo>
                  <a:pt x="3491" y="2562"/>
                </a:lnTo>
                <a:lnTo>
                  <a:pt x="3467" y="2562"/>
                </a:lnTo>
                <a:lnTo>
                  <a:pt x="3449" y="2563"/>
                </a:lnTo>
                <a:lnTo>
                  <a:pt x="3442" y="2564"/>
                </a:lnTo>
                <a:lnTo>
                  <a:pt x="3437" y="2565"/>
                </a:lnTo>
                <a:lnTo>
                  <a:pt x="3433" y="2566"/>
                </a:lnTo>
                <a:lnTo>
                  <a:pt x="3432" y="2567"/>
                </a:lnTo>
                <a:lnTo>
                  <a:pt x="3433" y="2570"/>
                </a:lnTo>
                <a:lnTo>
                  <a:pt x="3435" y="2573"/>
                </a:lnTo>
                <a:lnTo>
                  <a:pt x="3439" y="2575"/>
                </a:lnTo>
                <a:lnTo>
                  <a:pt x="3444" y="2577"/>
                </a:lnTo>
                <a:lnTo>
                  <a:pt x="3457" y="2580"/>
                </a:lnTo>
                <a:lnTo>
                  <a:pt x="3472" y="2582"/>
                </a:lnTo>
                <a:lnTo>
                  <a:pt x="3490" y="2582"/>
                </a:lnTo>
                <a:lnTo>
                  <a:pt x="3505" y="2582"/>
                </a:lnTo>
                <a:lnTo>
                  <a:pt x="3512" y="2581"/>
                </a:lnTo>
                <a:lnTo>
                  <a:pt x="3518" y="2580"/>
                </a:lnTo>
                <a:lnTo>
                  <a:pt x="3525" y="2578"/>
                </a:lnTo>
                <a:lnTo>
                  <a:pt x="3529" y="2576"/>
                </a:lnTo>
                <a:close/>
                <a:moveTo>
                  <a:pt x="2790" y="2220"/>
                </a:moveTo>
                <a:lnTo>
                  <a:pt x="2790" y="2221"/>
                </a:lnTo>
                <a:lnTo>
                  <a:pt x="2791" y="2223"/>
                </a:lnTo>
                <a:lnTo>
                  <a:pt x="2793" y="2224"/>
                </a:lnTo>
                <a:lnTo>
                  <a:pt x="2796" y="2225"/>
                </a:lnTo>
                <a:lnTo>
                  <a:pt x="2804" y="2226"/>
                </a:lnTo>
                <a:lnTo>
                  <a:pt x="2813" y="2226"/>
                </a:lnTo>
                <a:lnTo>
                  <a:pt x="2817" y="2226"/>
                </a:lnTo>
                <a:lnTo>
                  <a:pt x="2821" y="2225"/>
                </a:lnTo>
                <a:lnTo>
                  <a:pt x="2826" y="2224"/>
                </a:lnTo>
                <a:lnTo>
                  <a:pt x="2830" y="2222"/>
                </a:lnTo>
                <a:lnTo>
                  <a:pt x="2833" y="2220"/>
                </a:lnTo>
                <a:lnTo>
                  <a:pt x="2835" y="2216"/>
                </a:lnTo>
                <a:lnTo>
                  <a:pt x="2836" y="2213"/>
                </a:lnTo>
                <a:lnTo>
                  <a:pt x="2837" y="2210"/>
                </a:lnTo>
                <a:lnTo>
                  <a:pt x="2836" y="2207"/>
                </a:lnTo>
                <a:lnTo>
                  <a:pt x="2835" y="2205"/>
                </a:lnTo>
                <a:lnTo>
                  <a:pt x="2833" y="2203"/>
                </a:lnTo>
                <a:lnTo>
                  <a:pt x="2830" y="2202"/>
                </a:lnTo>
                <a:lnTo>
                  <a:pt x="2826" y="2202"/>
                </a:lnTo>
                <a:lnTo>
                  <a:pt x="2821" y="2202"/>
                </a:lnTo>
                <a:lnTo>
                  <a:pt x="2817" y="2203"/>
                </a:lnTo>
                <a:lnTo>
                  <a:pt x="2813" y="2204"/>
                </a:lnTo>
                <a:lnTo>
                  <a:pt x="2804" y="2208"/>
                </a:lnTo>
                <a:lnTo>
                  <a:pt x="2796" y="2212"/>
                </a:lnTo>
                <a:lnTo>
                  <a:pt x="2791" y="2216"/>
                </a:lnTo>
                <a:lnTo>
                  <a:pt x="2790" y="2220"/>
                </a:lnTo>
                <a:close/>
                <a:moveTo>
                  <a:pt x="2726" y="2290"/>
                </a:moveTo>
                <a:lnTo>
                  <a:pt x="2737" y="2297"/>
                </a:lnTo>
                <a:lnTo>
                  <a:pt x="2748" y="2301"/>
                </a:lnTo>
                <a:lnTo>
                  <a:pt x="2758" y="2305"/>
                </a:lnTo>
                <a:lnTo>
                  <a:pt x="2766" y="2306"/>
                </a:lnTo>
                <a:lnTo>
                  <a:pt x="2768" y="2305"/>
                </a:lnTo>
                <a:lnTo>
                  <a:pt x="2770" y="2305"/>
                </a:lnTo>
                <a:lnTo>
                  <a:pt x="2770" y="2303"/>
                </a:lnTo>
                <a:lnTo>
                  <a:pt x="2770" y="2301"/>
                </a:lnTo>
                <a:lnTo>
                  <a:pt x="2766" y="2297"/>
                </a:lnTo>
                <a:lnTo>
                  <a:pt x="2758" y="2290"/>
                </a:lnTo>
                <a:lnTo>
                  <a:pt x="2748" y="2284"/>
                </a:lnTo>
                <a:lnTo>
                  <a:pt x="2737" y="2279"/>
                </a:lnTo>
                <a:lnTo>
                  <a:pt x="2726" y="2276"/>
                </a:lnTo>
                <a:lnTo>
                  <a:pt x="2719" y="2275"/>
                </a:lnTo>
                <a:lnTo>
                  <a:pt x="2716" y="2275"/>
                </a:lnTo>
                <a:lnTo>
                  <a:pt x="2714" y="2276"/>
                </a:lnTo>
                <a:lnTo>
                  <a:pt x="2714" y="2277"/>
                </a:lnTo>
                <a:lnTo>
                  <a:pt x="2714" y="2279"/>
                </a:lnTo>
                <a:lnTo>
                  <a:pt x="2718" y="2284"/>
                </a:lnTo>
                <a:lnTo>
                  <a:pt x="2726" y="2290"/>
                </a:lnTo>
                <a:close/>
                <a:moveTo>
                  <a:pt x="2585" y="753"/>
                </a:moveTo>
                <a:lnTo>
                  <a:pt x="2600" y="752"/>
                </a:lnTo>
                <a:lnTo>
                  <a:pt x="2608" y="750"/>
                </a:lnTo>
                <a:lnTo>
                  <a:pt x="2610" y="749"/>
                </a:lnTo>
                <a:lnTo>
                  <a:pt x="2610" y="748"/>
                </a:lnTo>
                <a:lnTo>
                  <a:pt x="2608" y="746"/>
                </a:lnTo>
                <a:lnTo>
                  <a:pt x="2605" y="745"/>
                </a:lnTo>
                <a:lnTo>
                  <a:pt x="2596" y="742"/>
                </a:lnTo>
                <a:lnTo>
                  <a:pt x="2585" y="742"/>
                </a:lnTo>
                <a:lnTo>
                  <a:pt x="2575" y="742"/>
                </a:lnTo>
                <a:lnTo>
                  <a:pt x="2566" y="745"/>
                </a:lnTo>
                <a:lnTo>
                  <a:pt x="2563" y="746"/>
                </a:lnTo>
                <a:lnTo>
                  <a:pt x="2562" y="748"/>
                </a:lnTo>
                <a:lnTo>
                  <a:pt x="2562" y="749"/>
                </a:lnTo>
                <a:lnTo>
                  <a:pt x="2564" y="750"/>
                </a:lnTo>
                <a:lnTo>
                  <a:pt x="2572" y="752"/>
                </a:lnTo>
                <a:lnTo>
                  <a:pt x="2585" y="753"/>
                </a:lnTo>
                <a:close/>
                <a:moveTo>
                  <a:pt x="2546" y="2323"/>
                </a:moveTo>
                <a:lnTo>
                  <a:pt x="2556" y="2322"/>
                </a:lnTo>
                <a:lnTo>
                  <a:pt x="2564" y="2320"/>
                </a:lnTo>
                <a:lnTo>
                  <a:pt x="2566" y="2318"/>
                </a:lnTo>
                <a:lnTo>
                  <a:pt x="2568" y="2317"/>
                </a:lnTo>
                <a:lnTo>
                  <a:pt x="2568" y="2315"/>
                </a:lnTo>
                <a:lnTo>
                  <a:pt x="2567" y="2313"/>
                </a:lnTo>
                <a:lnTo>
                  <a:pt x="2563" y="2311"/>
                </a:lnTo>
                <a:lnTo>
                  <a:pt x="2559" y="2310"/>
                </a:lnTo>
                <a:lnTo>
                  <a:pt x="2553" y="2309"/>
                </a:lnTo>
                <a:lnTo>
                  <a:pt x="2547" y="2309"/>
                </a:lnTo>
                <a:lnTo>
                  <a:pt x="2532" y="2311"/>
                </a:lnTo>
                <a:lnTo>
                  <a:pt x="2517" y="2315"/>
                </a:lnTo>
                <a:lnTo>
                  <a:pt x="2503" y="2321"/>
                </a:lnTo>
                <a:lnTo>
                  <a:pt x="2491" y="2327"/>
                </a:lnTo>
                <a:lnTo>
                  <a:pt x="2487" y="2330"/>
                </a:lnTo>
                <a:lnTo>
                  <a:pt x="2485" y="2333"/>
                </a:lnTo>
                <a:lnTo>
                  <a:pt x="2484" y="2337"/>
                </a:lnTo>
                <a:lnTo>
                  <a:pt x="2485" y="2340"/>
                </a:lnTo>
                <a:lnTo>
                  <a:pt x="2487" y="2343"/>
                </a:lnTo>
                <a:lnTo>
                  <a:pt x="2491" y="2345"/>
                </a:lnTo>
                <a:lnTo>
                  <a:pt x="2497" y="2348"/>
                </a:lnTo>
                <a:lnTo>
                  <a:pt x="2504" y="2350"/>
                </a:lnTo>
                <a:lnTo>
                  <a:pt x="2511" y="2351"/>
                </a:lnTo>
                <a:lnTo>
                  <a:pt x="2519" y="2352"/>
                </a:lnTo>
                <a:lnTo>
                  <a:pt x="2527" y="2353"/>
                </a:lnTo>
                <a:lnTo>
                  <a:pt x="2535" y="2353"/>
                </a:lnTo>
                <a:lnTo>
                  <a:pt x="2548" y="2353"/>
                </a:lnTo>
                <a:lnTo>
                  <a:pt x="2557" y="2352"/>
                </a:lnTo>
                <a:lnTo>
                  <a:pt x="2563" y="2351"/>
                </a:lnTo>
                <a:lnTo>
                  <a:pt x="2566" y="2350"/>
                </a:lnTo>
                <a:lnTo>
                  <a:pt x="2565" y="2348"/>
                </a:lnTo>
                <a:lnTo>
                  <a:pt x="2562" y="2346"/>
                </a:lnTo>
                <a:lnTo>
                  <a:pt x="2556" y="2342"/>
                </a:lnTo>
                <a:lnTo>
                  <a:pt x="2547" y="2338"/>
                </a:lnTo>
                <a:lnTo>
                  <a:pt x="2536" y="2333"/>
                </a:lnTo>
                <a:lnTo>
                  <a:pt x="2529" y="2330"/>
                </a:lnTo>
                <a:lnTo>
                  <a:pt x="2525" y="2328"/>
                </a:lnTo>
                <a:lnTo>
                  <a:pt x="2524" y="2326"/>
                </a:lnTo>
                <a:lnTo>
                  <a:pt x="2525" y="2325"/>
                </a:lnTo>
                <a:lnTo>
                  <a:pt x="2529" y="2324"/>
                </a:lnTo>
                <a:lnTo>
                  <a:pt x="2535" y="2323"/>
                </a:lnTo>
                <a:lnTo>
                  <a:pt x="2546" y="2323"/>
                </a:lnTo>
                <a:close/>
                <a:moveTo>
                  <a:pt x="2903" y="776"/>
                </a:moveTo>
                <a:lnTo>
                  <a:pt x="2910" y="774"/>
                </a:lnTo>
                <a:lnTo>
                  <a:pt x="2916" y="771"/>
                </a:lnTo>
                <a:lnTo>
                  <a:pt x="2919" y="768"/>
                </a:lnTo>
                <a:lnTo>
                  <a:pt x="2921" y="764"/>
                </a:lnTo>
                <a:lnTo>
                  <a:pt x="2921" y="759"/>
                </a:lnTo>
                <a:lnTo>
                  <a:pt x="2920" y="755"/>
                </a:lnTo>
                <a:lnTo>
                  <a:pt x="2918" y="750"/>
                </a:lnTo>
                <a:lnTo>
                  <a:pt x="2914" y="746"/>
                </a:lnTo>
                <a:lnTo>
                  <a:pt x="2910" y="742"/>
                </a:lnTo>
                <a:lnTo>
                  <a:pt x="2905" y="737"/>
                </a:lnTo>
                <a:lnTo>
                  <a:pt x="2899" y="734"/>
                </a:lnTo>
                <a:lnTo>
                  <a:pt x="2892" y="731"/>
                </a:lnTo>
                <a:lnTo>
                  <a:pt x="2885" y="728"/>
                </a:lnTo>
                <a:lnTo>
                  <a:pt x="2877" y="726"/>
                </a:lnTo>
                <a:lnTo>
                  <a:pt x="2867" y="724"/>
                </a:lnTo>
                <a:lnTo>
                  <a:pt x="2858" y="724"/>
                </a:lnTo>
                <a:lnTo>
                  <a:pt x="2851" y="722"/>
                </a:lnTo>
                <a:lnTo>
                  <a:pt x="2843" y="721"/>
                </a:lnTo>
                <a:lnTo>
                  <a:pt x="2836" y="719"/>
                </a:lnTo>
                <a:lnTo>
                  <a:pt x="2829" y="715"/>
                </a:lnTo>
                <a:lnTo>
                  <a:pt x="2823" y="712"/>
                </a:lnTo>
                <a:lnTo>
                  <a:pt x="2816" y="707"/>
                </a:lnTo>
                <a:lnTo>
                  <a:pt x="2811" y="702"/>
                </a:lnTo>
                <a:lnTo>
                  <a:pt x="2808" y="697"/>
                </a:lnTo>
                <a:lnTo>
                  <a:pt x="2804" y="691"/>
                </a:lnTo>
                <a:lnTo>
                  <a:pt x="2799" y="686"/>
                </a:lnTo>
                <a:lnTo>
                  <a:pt x="2794" y="682"/>
                </a:lnTo>
                <a:lnTo>
                  <a:pt x="2788" y="679"/>
                </a:lnTo>
                <a:lnTo>
                  <a:pt x="2782" y="678"/>
                </a:lnTo>
                <a:lnTo>
                  <a:pt x="2774" y="677"/>
                </a:lnTo>
                <a:lnTo>
                  <a:pt x="2766" y="678"/>
                </a:lnTo>
                <a:lnTo>
                  <a:pt x="2757" y="680"/>
                </a:lnTo>
                <a:lnTo>
                  <a:pt x="2750" y="681"/>
                </a:lnTo>
                <a:lnTo>
                  <a:pt x="2742" y="682"/>
                </a:lnTo>
                <a:lnTo>
                  <a:pt x="2734" y="683"/>
                </a:lnTo>
                <a:lnTo>
                  <a:pt x="2724" y="683"/>
                </a:lnTo>
                <a:lnTo>
                  <a:pt x="2716" y="682"/>
                </a:lnTo>
                <a:lnTo>
                  <a:pt x="2709" y="680"/>
                </a:lnTo>
                <a:lnTo>
                  <a:pt x="2703" y="678"/>
                </a:lnTo>
                <a:lnTo>
                  <a:pt x="2697" y="676"/>
                </a:lnTo>
                <a:lnTo>
                  <a:pt x="2687" y="673"/>
                </a:lnTo>
                <a:lnTo>
                  <a:pt x="2670" y="669"/>
                </a:lnTo>
                <a:lnTo>
                  <a:pt x="2649" y="666"/>
                </a:lnTo>
                <a:lnTo>
                  <a:pt x="2623" y="663"/>
                </a:lnTo>
                <a:lnTo>
                  <a:pt x="2564" y="657"/>
                </a:lnTo>
                <a:lnTo>
                  <a:pt x="2500" y="653"/>
                </a:lnTo>
                <a:lnTo>
                  <a:pt x="2438" y="650"/>
                </a:lnTo>
                <a:lnTo>
                  <a:pt x="2387" y="650"/>
                </a:lnTo>
                <a:lnTo>
                  <a:pt x="2369" y="650"/>
                </a:lnTo>
                <a:lnTo>
                  <a:pt x="2356" y="652"/>
                </a:lnTo>
                <a:lnTo>
                  <a:pt x="2351" y="653"/>
                </a:lnTo>
                <a:lnTo>
                  <a:pt x="2349" y="654"/>
                </a:lnTo>
                <a:lnTo>
                  <a:pt x="2349" y="655"/>
                </a:lnTo>
                <a:lnTo>
                  <a:pt x="2350" y="657"/>
                </a:lnTo>
                <a:lnTo>
                  <a:pt x="2358" y="660"/>
                </a:lnTo>
                <a:lnTo>
                  <a:pt x="2370" y="663"/>
                </a:lnTo>
                <a:lnTo>
                  <a:pt x="2385" y="667"/>
                </a:lnTo>
                <a:lnTo>
                  <a:pt x="2405" y="670"/>
                </a:lnTo>
                <a:lnTo>
                  <a:pt x="2449" y="676"/>
                </a:lnTo>
                <a:lnTo>
                  <a:pt x="2500" y="681"/>
                </a:lnTo>
                <a:lnTo>
                  <a:pt x="2591" y="690"/>
                </a:lnTo>
                <a:lnTo>
                  <a:pt x="2662" y="696"/>
                </a:lnTo>
                <a:lnTo>
                  <a:pt x="2715" y="702"/>
                </a:lnTo>
                <a:lnTo>
                  <a:pt x="2753" y="707"/>
                </a:lnTo>
                <a:lnTo>
                  <a:pt x="2766" y="710"/>
                </a:lnTo>
                <a:lnTo>
                  <a:pt x="2777" y="712"/>
                </a:lnTo>
                <a:lnTo>
                  <a:pt x="2785" y="715"/>
                </a:lnTo>
                <a:lnTo>
                  <a:pt x="2789" y="718"/>
                </a:lnTo>
                <a:lnTo>
                  <a:pt x="2792" y="721"/>
                </a:lnTo>
                <a:lnTo>
                  <a:pt x="2793" y="725"/>
                </a:lnTo>
                <a:lnTo>
                  <a:pt x="2792" y="728"/>
                </a:lnTo>
                <a:lnTo>
                  <a:pt x="2789" y="732"/>
                </a:lnTo>
                <a:lnTo>
                  <a:pt x="2786" y="737"/>
                </a:lnTo>
                <a:lnTo>
                  <a:pt x="2784" y="742"/>
                </a:lnTo>
                <a:lnTo>
                  <a:pt x="2784" y="745"/>
                </a:lnTo>
                <a:lnTo>
                  <a:pt x="2785" y="747"/>
                </a:lnTo>
                <a:lnTo>
                  <a:pt x="2786" y="749"/>
                </a:lnTo>
                <a:lnTo>
                  <a:pt x="2787" y="751"/>
                </a:lnTo>
                <a:lnTo>
                  <a:pt x="2792" y="755"/>
                </a:lnTo>
                <a:lnTo>
                  <a:pt x="2800" y="760"/>
                </a:lnTo>
                <a:lnTo>
                  <a:pt x="2810" y="765"/>
                </a:lnTo>
                <a:lnTo>
                  <a:pt x="2823" y="770"/>
                </a:lnTo>
                <a:lnTo>
                  <a:pt x="2842" y="777"/>
                </a:lnTo>
                <a:lnTo>
                  <a:pt x="2858" y="782"/>
                </a:lnTo>
                <a:lnTo>
                  <a:pt x="2870" y="785"/>
                </a:lnTo>
                <a:lnTo>
                  <a:pt x="2874" y="785"/>
                </a:lnTo>
                <a:lnTo>
                  <a:pt x="2884" y="782"/>
                </a:lnTo>
                <a:lnTo>
                  <a:pt x="2903" y="776"/>
                </a:lnTo>
                <a:close/>
                <a:moveTo>
                  <a:pt x="2977" y="772"/>
                </a:moveTo>
                <a:lnTo>
                  <a:pt x="2988" y="778"/>
                </a:lnTo>
                <a:lnTo>
                  <a:pt x="2998" y="783"/>
                </a:lnTo>
                <a:lnTo>
                  <a:pt x="3006" y="786"/>
                </a:lnTo>
                <a:lnTo>
                  <a:pt x="3013" y="786"/>
                </a:lnTo>
                <a:lnTo>
                  <a:pt x="3016" y="786"/>
                </a:lnTo>
                <a:lnTo>
                  <a:pt x="3018" y="786"/>
                </a:lnTo>
                <a:lnTo>
                  <a:pt x="3019" y="784"/>
                </a:lnTo>
                <a:lnTo>
                  <a:pt x="3020" y="783"/>
                </a:lnTo>
                <a:lnTo>
                  <a:pt x="3020" y="781"/>
                </a:lnTo>
                <a:lnTo>
                  <a:pt x="3020" y="778"/>
                </a:lnTo>
                <a:lnTo>
                  <a:pt x="3019" y="775"/>
                </a:lnTo>
                <a:lnTo>
                  <a:pt x="3017" y="772"/>
                </a:lnTo>
                <a:lnTo>
                  <a:pt x="3014" y="769"/>
                </a:lnTo>
                <a:lnTo>
                  <a:pt x="3011" y="766"/>
                </a:lnTo>
                <a:lnTo>
                  <a:pt x="3006" y="762"/>
                </a:lnTo>
                <a:lnTo>
                  <a:pt x="3002" y="760"/>
                </a:lnTo>
                <a:lnTo>
                  <a:pt x="2996" y="758"/>
                </a:lnTo>
                <a:lnTo>
                  <a:pt x="2991" y="756"/>
                </a:lnTo>
                <a:lnTo>
                  <a:pt x="2986" y="756"/>
                </a:lnTo>
                <a:lnTo>
                  <a:pt x="2980" y="755"/>
                </a:lnTo>
                <a:lnTo>
                  <a:pt x="2973" y="756"/>
                </a:lnTo>
                <a:lnTo>
                  <a:pt x="2968" y="756"/>
                </a:lnTo>
                <a:lnTo>
                  <a:pt x="2964" y="757"/>
                </a:lnTo>
                <a:lnTo>
                  <a:pt x="2963" y="758"/>
                </a:lnTo>
                <a:lnTo>
                  <a:pt x="2964" y="760"/>
                </a:lnTo>
                <a:lnTo>
                  <a:pt x="2966" y="764"/>
                </a:lnTo>
                <a:lnTo>
                  <a:pt x="2971" y="767"/>
                </a:lnTo>
                <a:lnTo>
                  <a:pt x="2977" y="772"/>
                </a:lnTo>
                <a:close/>
                <a:moveTo>
                  <a:pt x="3065" y="1681"/>
                </a:moveTo>
                <a:lnTo>
                  <a:pt x="3071" y="1681"/>
                </a:lnTo>
                <a:lnTo>
                  <a:pt x="3076" y="1680"/>
                </a:lnTo>
                <a:lnTo>
                  <a:pt x="3079" y="1679"/>
                </a:lnTo>
                <a:lnTo>
                  <a:pt x="3081" y="1678"/>
                </a:lnTo>
                <a:lnTo>
                  <a:pt x="3082" y="1677"/>
                </a:lnTo>
                <a:lnTo>
                  <a:pt x="3081" y="1675"/>
                </a:lnTo>
                <a:lnTo>
                  <a:pt x="3078" y="1674"/>
                </a:lnTo>
                <a:lnTo>
                  <a:pt x="3074" y="1672"/>
                </a:lnTo>
                <a:lnTo>
                  <a:pt x="3066" y="1670"/>
                </a:lnTo>
                <a:lnTo>
                  <a:pt x="3057" y="1669"/>
                </a:lnTo>
                <a:lnTo>
                  <a:pt x="3053" y="1669"/>
                </a:lnTo>
                <a:lnTo>
                  <a:pt x="3049" y="1670"/>
                </a:lnTo>
                <a:lnTo>
                  <a:pt x="3046" y="1672"/>
                </a:lnTo>
                <a:lnTo>
                  <a:pt x="3044" y="1673"/>
                </a:lnTo>
                <a:lnTo>
                  <a:pt x="3043" y="1675"/>
                </a:lnTo>
                <a:lnTo>
                  <a:pt x="3043" y="1677"/>
                </a:lnTo>
                <a:lnTo>
                  <a:pt x="3044" y="1678"/>
                </a:lnTo>
                <a:lnTo>
                  <a:pt x="3046" y="1680"/>
                </a:lnTo>
                <a:lnTo>
                  <a:pt x="3053" y="1681"/>
                </a:lnTo>
                <a:lnTo>
                  <a:pt x="3065" y="1681"/>
                </a:lnTo>
                <a:close/>
                <a:moveTo>
                  <a:pt x="3104" y="1571"/>
                </a:moveTo>
                <a:lnTo>
                  <a:pt x="3107" y="1570"/>
                </a:lnTo>
                <a:lnTo>
                  <a:pt x="3110" y="1569"/>
                </a:lnTo>
                <a:lnTo>
                  <a:pt x="3111" y="1568"/>
                </a:lnTo>
                <a:lnTo>
                  <a:pt x="3113" y="1566"/>
                </a:lnTo>
                <a:lnTo>
                  <a:pt x="3113" y="1564"/>
                </a:lnTo>
                <a:lnTo>
                  <a:pt x="3113" y="1561"/>
                </a:lnTo>
                <a:lnTo>
                  <a:pt x="3112" y="1558"/>
                </a:lnTo>
                <a:lnTo>
                  <a:pt x="3111" y="1555"/>
                </a:lnTo>
                <a:lnTo>
                  <a:pt x="3107" y="1548"/>
                </a:lnTo>
                <a:lnTo>
                  <a:pt x="3101" y="1543"/>
                </a:lnTo>
                <a:lnTo>
                  <a:pt x="3097" y="1540"/>
                </a:lnTo>
                <a:lnTo>
                  <a:pt x="3094" y="1538"/>
                </a:lnTo>
                <a:lnTo>
                  <a:pt x="3091" y="1540"/>
                </a:lnTo>
                <a:lnTo>
                  <a:pt x="3089" y="1543"/>
                </a:lnTo>
                <a:lnTo>
                  <a:pt x="3087" y="1548"/>
                </a:lnTo>
                <a:lnTo>
                  <a:pt x="3087" y="1555"/>
                </a:lnTo>
                <a:lnTo>
                  <a:pt x="3087" y="1558"/>
                </a:lnTo>
                <a:lnTo>
                  <a:pt x="3088" y="1561"/>
                </a:lnTo>
                <a:lnTo>
                  <a:pt x="3090" y="1564"/>
                </a:lnTo>
                <a:lnTo>
                  <a:pt x="3092" y="1566"/>
                </a:lnTo>
                <a:lnTo>
                  <a:pt x="3094" y="1568"/>
                </a:lnTo>
                <a:lnTo>
                  <a:pt x="3097" y="1569"/>
                </a:lnTo>
                <a:lnTo>
                  <a:pt x="3100" y="1570"/>
                </a:lnTo>
                <a:lnTo>
                  <a:pt x="3104" y="1571"/>
                </a:lnTo>
                <a:close/>
                <a:moveTo>
                  <a:pt x="3165" y="1283"/>
                </a:moveTo>
                <a:lnTo>
                  <a:pt x="3165" y="1280"/>
                </a:lnTo>
                <a:lnTo>
                  <a:pt x="3162" y="1277"/>
                </a:lnTo>
                <a:lnTo>
                  <a:pt x="3158" y="1275"/>
                </a:lnTo>
                <a:lnTo>
                  <a:pt x="3153" y="1271"/>
                </a:lnTo>
                <a:lnTo>
                  <a:pt x="3146" y="1269"/>
                </a:lnTo>
                <a:lnTo>
                  <a:pt x="3139" y="1268"/>
                </a:lnTo>
                <a:lnTo>
                  <a:pt x="3131" y="1267"/>
                </a:lnTo>
                <a:lnTo>
                  <a:pt x="3122" y="1267"/>
                </a:lnTo>
                <a:lnTo>
                  <a:pt x="3111" y="1267"/>
                </a:lnTo>
                <a:lnTo>
                  <a:pt x="3103" y="1268"/>
                </a:lnTo>
                <a:lnTo>
                  <a:pt x="3096" y="1269"/>
                </a:lnTo>
                <a:lnTo>
                  <a:pt x="3093" y="1270"/>
                </a:lnTo>
                <a:lnTo>
                  <a:pt x="3092" y="1271"/>
                </a:lnTo>
                <a:lnTo>
                  <a:pt x="3092" y="1272"/>
                </a:lnTo>
                <a:lnTo>
                  <a:pt x="3092" y="1273"/>
                </a:lnTo>
                <a:lnTo>
                  <a:pt x="3093" y="1276"/>
                </a:lnTo>
                <a:lnTo>
                  <a:pt x="3096" y="1279"/>
                </a:lnTo>
                <a:lnTo>
                  <a:pt x="3103" y="1283"/>
                </a:lnTo>
                <a:lnTo>
                  <a:pt x="3114" y="1290"/>
                </a:lnTo>
                <a:lnTo>
                  <a:pt x="3125" y="1294"/>
                </a:lnTo>
                <a:lnTo>
                  <a:pt x="3136" y="1297"/>
                </a:lnTo>
                <a:lnTo>
                  <a:pt x="3145" y="1298"/>
                </a:lnTo>
                <a:lnTo>
                  <a:pt x="3150" y="1298"/>
                </a:lnTo>
                <a:lnTo>
                  <a:pt x="3154" y="1297"/>
                </a:lnTo>
                <a:lnTo>
                  <a:pt x="3157" y="1296"/>
                </a:lnTo>
                <a:lnTo>
                  <a:pt x="3160" y="1294"/>
                </a:lnTo>
                <a:lnTo>
                  <a:pt x="3162" y="1292"/>
                </a:lnTo>
                <a:lnTo>
                  <a:pt x="3164" y="1290"/>
                </a:lnTo>
                <a:lnTo>
                  <a:pt x="3165" y="1287"/>
                </a:lnTo>
                <a:lnTo>
                  <a:pt x="3165" y="1283"/>
                </a:lnTo>
                <a:close/>
                <a:moveTo>
                  <a:pt x="3252" y="994"/>
                </a:moveTo>
                <a:lnTo>
                  <a:pt x="3253" y="991"/>
                </a:lnTo>
                <a:lnTo>
                  <a:pt x="3253" y="988"/>
                </a:lnTo>
                <a:lnTo>
                  <a:pt x="3252" y="986"/>
                </a:lnTo>
                <a:lnTo>
                  <a:pt x="3249" y="984"/>
                </a:lnTo>
                <a:lnTo>
                  <a:pt x="3246" y="982"/>
                </a:lnTo>
                <a:lnTo>
                  <a:pt x="3240" y="980"/>
                </a:lnTo>
                <a:lnTo>
                  <a:pt x="3235" y="979"/>
                </a:lnTo>
                <a:lnTo>
                  <a:pt x="3229" y="979"/>
                </a:lnTo>
                <a:lnTo>
                  <a:pt x="3216" y="980"/>
                </a:lnTo>
                <a:lnTo>
                  <a:pt x="3206" y="981"/>
                </a:lnTo>
                <a:lnTo>
                  <a:pt x="3203" y="982"/>
                </a:lnTo>
                <a:lnTo>
                  <a:pt x="3200" y="983"/>
                </a:lnTo>
                <a:lnTo>
                  <a:pt x="3198" y="984"/>
                </a:lnTo>
                <a:lnTo>
                  <a:pt x="3197" y="985"/>
                </a:lnTo>
                <a:lnTo>
                  <a:pt x="3198" y="988"/>
                </a:lnTo>
                <a:lnTo>
                  <a:pt x="3199" y="990"/>
                </a:lnTo>
                <a:lnTo>
                  <a:pt x="3201" y="993"/>
                </a:lnTo>
                <a:lnTo>
                  <a:pt x="3204" y="995"/>
                </a:lnTo>
                <a:lnTo>
                  <a:pt x="3212" y="999"/>
                </a:lnTo>
                <a:lnTo>
                  <a:pt x="3221" y="1001"/>
                </a:lnTo>
                <a:lnTo>
                  <a:pt x="3230" y="1002"/>
                </a:lnTo>
                <a:lnTo>
                  <a:pt x="3239" y="1001"/>
                </a:lnTo>
                <a:lnTo>
                  <a:pt x="3244" y="1001"/>
                </a:lnTo>
                <a:lnTo>
                  <a:pt x="3248" y="999"/>
                </a:lnTo>
                <a:lnTo>
                  <a:pt x="3250" y="996"/>
                </a:lnTo>
                <a:lnTo>
                  <a:pt x="3252" y="994"/>
                </a:lnTo>
                <a:close/>
                <a:moveTo>
                  <a:pt x="3228" y="1456"/>
                </a:moveTo>
                <a:lnTo>
                  <a:pt x="3241" y="1455"/>
                </a:lnTo>
                <a:lnTo>
                  <a:pt x="3250" y="1454"/>
                </a:lnTo>
                <a:lnTo>
                  <a:pt x="3252" y="1453"/>
                </a:lnTo>
                <a:lnTo>
                  <a:pt x="3252" y="1451"/>
                </a:lnTo>
                <a:lnTo>
                  <a:pt x="3251" y="1450"/>
                </a:lnTo>
                <a:lnTo>
                  <a:pt x="3248" y="1448"/>
                </a:lnTo>
                <a:lnTo>
                  <a:pt x="3238" y="1446"/>
                </a:lnTo>
                <a:lnTo>
                  <a:pt x="3228" y="1445"/>
                </a:lnTo>
                <a:lnTo>
                  <a:pt x="3218" y="1446"/>
                </a:lnTo>
                <a:lnTo>
                  <a:pt x="3209" y="1448"/>
                </a:lnTo>
                <a:lnTo>
                  <a:pt x="3206" y="1450"/>
                </a:lnTo>
                <a:lnTo>
                  <a:pt x="3204" y="1451"/>
                </a:lnTo>
                <a:lnTo>
                  <a:pt x="3204" y="1453"/>
                </a:lnTo>
                <a:lnTo>
                  <a:pt x="3206" y="1454"/>
                </a:lnTo>
                <a:lnTo>
                  <a:pt x="3214" y="1455"/>
                </a:lnTo>
                <a:lnTo>
                  <a:pt x="3228" y="1456"/>
                </a:lnTo>
                <a:close/>
                <a:moveTo>
                  <a:pt x="3310" y="1011"/>
                </a:moveTo>
                <a:lnTo>
                  <a:pt x="3320" y="1011"/>
                </a:lnTo>
                <a:lnTo>
                  <a:pt x="3326" y="1010"/>
                </a:lnTo>
                <a:lnTo>
                  <a:pt x="3331" y="1009"/>
                </a:lnTo>
                <a:lnTo>
                  <a:pt x="3333" y="1008"/>
                </a:lnTo>
                <a:lnTo>
                  <a:pt x="3334" y="1006"/>
                </a:lnTo>
                <a:lnTo>
                  <a:pt x="3332" y="1003"/>
                </a:lnTo>
                <a:lnTo>
                  <a:pt x="3328" y="1000"/>
                </a:lnTo>
                <a:lnTo>
                  <a:pt x="3322" y="995"/>
                </a:lnTo>
                <a:lnTo>
                  <a:pt x="3311" y="988"/>
                </a:lnTo>
                <a:lnTo>
                  <a:pt x="3302" y="984"/>
                </a:lnTo>
                <a:lnTo>
                  <a:pt x="3294" y="981"/>
                </a:lnTo>
                <a:lnTo>
                  <a:pt x="3287" y="980"/>
                </a:lnTo>
                <a:lnTo>
                  <a:pt x="3284" y="980"/>
                </a:lnTo>
                <a:lnTo>
                  <a:pt x="3281" y="981"/>
                </a:lnTo>
                <a:lnTo>
                  <a:pt x="3279" y="982"/>
                </a:lnTo>
                <a:lnTo>
                  <a:pt x="3278" y="984"/>
                </a:lnTo>
                <a:lnTo>
                  <a:pt x="3276" y="988"/>
                </a:lnTo>
                <a:lnTo>
                  <a:pt x="3275" y="995"/>
                </a:lnTo>
                <a:lnTo>
                  <a:pt x="3275" y="999"/>
                </a:lnTo>
                <a:lnTo>
                  <a:pt x="3277" y="1002"/>
                </a:lnTo>
                <a:lnTo>
                  <a:pt x="3281" y="1004"/>
                </a:lnTo>
                <a:lnTo>
                  <a:pt x="3285" y="1007"/>
                </a:lnTo>
                <a:lnTo>
                  <a:pt x="3291" y="1009"/>
                </a:lnTo>
                <a:lnTo>
                  <a:pt x="3297" y="1010"/>
                </a:lnTo>
                <a:lnTo>
                  <a:pt x="3303" y="1011"/>
                </a:lnTo>
                <a:lnTo>
                  <a:pt x="3310" y="1011"/>
                </a:lnTo>
                <a:close/>
                <a:moveTo>
                  <a:pt x="3440" y="1500"/>
                </a:moveTo>
                <a:lnTo>
                  <a:pt x="3483" y="1505"/>
                </a:lnTo>
                <a:lnTo>
                  <a:pt x="3519" y="1512"/>
                </a:lnTo>
                <a:lnTo>
                  <a:pt x="3534" y="1516"/>
                </a:lnTo>
                <a:lnTo>
                  <a:pt x="3546" y="1519"/>
                </a:lnTo>
                <a:lnTo>
                  <a:pt x="3553" y="1522"/>
                </a:lnTo>
                <a:lnTo>
                  <a:pt x="3557" y="1525"/>
                </a:lnTo>
                <a:lnTo>
                  <a:pt x="3561" y="1528"/>
                </a:lnTo>
                <a:lnTo>
                  <a:pt x="3570" y="1532"/>
                </a:lnTo>
                <a:lnTo>
                  <a:pt x="3580" y="1535"/>
                </a:lnTo>
                <a:lnTo>
                  <a:pt x="3592" y="1538"/>
                </a:lnTo>
                <a:lnTo>
                  <a:pt x="3623" y="1544"/>
                </a:lnTo>
                <a:lnTo>
                  <a:pt x="3656" y="1548"/>
                </a:lnTo>
                <a:lnTo>
                  <a:pt x="3689" y="1551"/>
                </a:lnTo>
                <a:lnTo>
                  <a:pt x="3718" y="1552"/>
                </a:lnTo>
                <a:lnTo>
                  <a:pt x="3729" y="1551"/>
                </a:lnTo>
                <a:lnTo>
                  <a:pt x="3737" y="1550"/>
                </a:lnTo>
                <a:lnTo>
                  <a:pt x="3740" y="1548"/>
                </a:lnTo>
                <a:lnTo>
                  <a:pt x="3743" y="1547"/>
                </a:lnTo>
                <a:lnTo>
                  <a:pt x="3744" y="1545"/>
                </a:lnTo>
                <a:lnTo>
                  <a:pt x="3745" y="1544"/>
                </a:lnTo>
                <a:lnTo>
                  <a:pt x="3743" y="1540"/>
                </a:lnTo>
                <a:lnTo>
                  <a:pt x="3738" y="1536"/>
                </a:lnTo>
                <a:lnTo>
                  <a:pt x="3730" y="1532"/>
                </a:lnTo>
                <a:lnTo>
                  <a:pt x="3720" y="1527"/>
                </a:lnTo>
                <a:lnTo>
                  <a:pt x="3693" y="1515"/>
                </a:lnTo>
                <a:lnTo>
                  <a:pt x="3661" y="1503"/>
                </a:lnTo>
                <a:lnTo>
                  <a:pt x="3627" y="1492"/>
                </a:lnTo>
                <a:lnTo>
                  <a:pt x="3594" y="1483"/>
                </a:lnTo>
                <a:lnTo>
                  <a:pt x="3578" y="1480"/>
                </a:lnTo>
                <a:lnTo>
                  <a:pt x="3564" y="1477"/>
                </a:lnTo>
                <a:lnTo>
                  <a:pt x="3552" y="1476"/>
                </a:lnTo>
                <a:lnTo>
                  <a:pt x="3542" y="1475"/>
                </a:lnTo>
                <a:lnTo>
                  <a:pt x="3536" y="1475"/>
                </a:lnTo>
                <a:lnTo>
                  <a:pt x="3530" y="1474"/>
                </a:lnTo>
                <a:lnTo>
                  <a:pt x="3524" y="1473"/>
                </a:lnTo>
                <a:lnTo>
                  <a:pt x="3517" y="1471"/>
                </a:lnTo>
                <a:lnTo>
                  <a:pt x="3513" y="1468"/>
                </a:lnTo>
                <a:lnTo>
                  <a:pt x="3508" y="1465"/>
                </a:lnTo>
                <a:lnTo>
                  <a:pt x="3505" y="1462"/>
                </a:lnTo>
                <a:lnTo>
                  <a:pt x="3502" y="1459"/>
                </a:lnTo>
                <a:lnTo>
                  <a:pt x="3500" y="1456"/>
                </a:lnTo>
                <a:lnTo>
                  <a:pt x="3496" y="1454"/>
                </a:lnTo>
                <a:lnTo>
                  <a:pt x="3492" y="1453"/>
                </a:lnTo>
                <a:lnTo>
                  <a:pt x="3486" y="1452"/>
                </a:lnTo>
                <a:lnTo>
                  <a:pt x="3480" y="1452"/>
                </a:lnTo>
                <a:lnTo>
                  <a:pt x="3473" y="1453"/>
                </a:lnTo>
                <a:lnTo>
                  <a:pt x="3466" y="1455"/>
                </a:lnTo>
                <a:lnTo>
                  <a:pt x="3459" y="1457"/>
                </a:lnTo>
                <a:lnTo>
                  <a:pt x="3451" y="1459"/>
                </a:lnTo>
                <a:lnTo>
                  <a:pt x="3442" y="1461"/>
                </a:lnTo>
                <a:lnTo>
                  <a:pt x="3431" y="1462"/>
                </a:lnTo>
                <a:lnTo>
                  <a:pt x="3419" y="1462"/>
                </a:lnTo>
                <a:lnTo>
                  <a:pt x="3407" y="1461"/>
                </a:lnTo>
                <a:lnTo>
                  <a:pt x="3395" y="1460"/>
                </a:lnTo>
                <a:lnTo>
                  <a:pt x="3384" y="1458"/>
                </a:lnTo>
                <a:lnTo>
                  <a:pt x="3372" y="1455"/>
                </a:lnTo>
                <a:lnTo>
                  <a:pt x="3351" y="1450"/>
                </a:lnTo>
                <a:lnTo>
                  <a:pt x="3331" y="1448"/>
                </a:lnTo>
                <a:lnTo>
                  <a:pt x="3324" y="1447"/>
                </a:lnTo>
                <a:lnTo>
                  <a:pt x="3317" y="1447"/>
                </a:lnTo>
                <a:lnTo>
                  <a:pt x="3313" y="1448"/>
                </a:lnTo>
                <a:lnTo>
                  <a:pt x="3310" y="1450"/>
                </a:lnTo>
                <a:lnTo>
                  <a:pt x="3307" y="1454"/>
                </a:lnTo>
                <a:lnTo>
                  <a:pt x="3305" y="1458"/>
                </a:lnTo>
                <a:lnTo>
                  <a:pt x="3305" y="1461"/>
                </a:lnTo>
                <a:lnTo>
                  <a:pt x="3307" y="1465"/>
                </a:lnTo>
                <a:lnTo>
                  <a:pt x="3310" y="1468"/>
                </a:lnTo>
                <a:lnTo>
                  <a:pt x="3314" y="1473"/>
                </a:lnTo>
                <a:lnTo>
                  <a:pt x="3320" y="1476"/>
                </a:lnTo>
                <a:lnTo>
                  <a:pt x="3328" y="1479"/>
                </a:lnTo>
                <a:lnTo>
                  <a:pt x="3348" y="1485"/>
                </a:lnTo>
                <a:lnTo>
                  <a:pt x="3372" y="1491"/>
                </a:lnTo>
                <a:lnTo>
                  <a:pt x="3403" y="1496"/>
                </a:lnTo>
                <a:lnTo>
                  <a:pt x="3440" y="1500"/>
                </a:lnTo>
                <a:close/>
                <a:moveTo>
                  <a:pt x="3752" y="1011"/>
                </a:moveTo>
                <a:lnTo>
                  <a:pt x="3750" y="1008"/>
                </a:lnTo>
                <a:lnTo>
                  <a:pt x="3747" y="1005"/>
                </a:lnTo>
                <a:lnTo>
                  <a:pt x="3743" y="1003"/>
                </a:lnTo>
                <a:lnTo>
                  <a:pt x="3739" y="1000"/>
                </a:lnTo>
                <a:lnTo>
                  <a:pt x="3734" y="997"/>
                </a:lnTo>
                <a:lnTo>
                  <a:pt x="3730" y="996"/>
                </a:lnTo>
                <a:lnTo>
                  <a:pt x="3725" y="995"/>
                </a:lnTo>
                <a:lnTo>
                  <a:pt x="3720" y="995"/>
                </a:lnTo>
                <a:lnTo>
                  <a:pt x="3715" y="995"/>
                </a:lnTo>
                <a:lnTo>
                  <a:pt x="3712" y="996"/>
                </a:lnTo>
                <a:lnTo>
                  <a:pt x="3708" y="997"/>
                </a:lnTo>
                <a:lnTo>
                  <a:pt x="3705" y="1000"/>
                </a:lnTo>
                <a:lnTo>
                  <a:pt x="3704" y="1003"/>
                </a:lnTo>
                <a:lnTo>
                  <a:pt x="3703" y="1005"/>
                </a:lnTo>
                <a:lnTo>
                  <a:pt x="3704" y="1008"/>
                </a:lnTo>
                <a:lnTo>
                  <a:pt x="3705" y="1011"/>
                </a:lnTo>
                <a:lnTo>
                  <a:pt x="3708" y="1014"/>
                </a:lnTo>
                <a:lnTo>
                  <a:pt x="3712" y="1017"/>
                </a:lnTo>
                <a:lnTo>
                  <a:pt x="3716" y="1020"/>
                </a:lnTo>
                <a:lnTo>
                  <a:pt x="3720" y="1022"/>
                </a:lnTo>
                <a:lnTo>
                  <a:pt x="3724" y="1024"/>
                </a:lnTo>
                <a:lnTo>
                  <a:pt x="3729" y="1026"/>
                </a:lnTo>
                <a:lnTo>
                  <a:pt x="3734" y="1027"/>
                </a:lnTo>
                <a:lnTo>
                  <a:pt x="3739" y="1027"/>
                </a:lnTo>
                <a:lnTo>
                  <a:pt x="3743" y="1027"/>
                </a:lnTo>
                <a:lnTo>
                  <a:pt x="3747" y="1026"/>
                </a:lnTo>
                <a:lnTo>
                  <a:pt x="3750" y="1024"/>
                </a:lnTo>
                <a:lnTo>
                  <a:pt x="3752" y="1022"/>
                </a:lnTo>
                <a:lnTo>
                  <a:pt x="3754" y="1020"/>
                </a:lnTo>
                <a:lnTo>
                  <a:pt x="3754" y="1017"/>
                </a:lnTo>
                <a:lnTo>
                  <a:pt x="3754" y="1014"/>
                </a:lnTo>
                <a:lnTo>
                  <a:pt x="3752" y="1011"/>
                </a:lnTo>
                <a:close/>
                <a:moveTo>
                  <a:pt x="3785" y="1457"/>
                </a:moveTo>
                <a:lnTo>
                  <a:pt x="3789" y="1461"/>
                </a:lnTo>
                <a:lnTo>
                  <a:pt x="3795" y="1464"/>
                </a:lnTo>
                <a:lnTo>
                  <a:pt x="3802" y="1468"/>
                </a:lnTo>
                <a:lnTo>
                  <a:pt x="3812" y="1472"/>
                </a:lnTo>
                <a:lnTo>
                  <a:pt x="3833" y="1479"/>
                </a:lnTo>
                <a:lnTo>
                  <a:pt x="3855" y="1484"/>
                </a:lnTo>
                <a:lnTo>
                  <a:pt x="3866" y="1485"/>
                </a:lnTo>
                <a:lnTo>
                  <a:pt x="3875" y="1486"/>
                </a:lnTo>
                <a:lnTo>
                  <a:pt x="3882" y="1486"/>
                </a:lnTo>
                <a:lnTo>
                  <a:pt x="3886" y="1486"/>
                </a:lnTo>
                <a:lnTo>
                  <a:pt x="3889" y="1485"/>
                </a:lnTo>
                <a:lnTo>
                  <a:pt x="3890" y="1483"/>
                </a:lnTo>
                <a:lnTo>
                  <a:pt x="3889" y="1481"/>
                </a:lnTo>
                <a:lnTo>
                  <a:pt x="3887" y="1479"/>
                </a:lnTo>
                <a:lnTo>
                  <a:pt x="3877" y="1473"/>
                </a:lnTo>
                <a:lnTo>
                  <a:pt x="3862" y="1465"/>
                </a:lnTo>
                <a:lnTo>
                  <a:pt x="3840" y="1458"/>
                </a:lnTo>
                <a:lnTo>
                  <a:pt x="3816" y="1452"/>
                </a:lnTo>
                <a:lnTo>
                  <a:pt x="3805" y="1449"/>
                </a:lnTo>
                <a:lnTo>
                  <a:pt x="3795" y="1448"/>
                </a:lnTo>
                <a:lnTo>
                  <a:pt x="3788" y="1447"/>
                </a:lnTo>
                <a:lnTo>
                  <a:pt x="3783" y="1447"/>
                </a:lnTo>
                <a:lnTo>
                  <a:pt x="3782" y="1448"/>
                </a:lnTo>
                <a:lnTo>
                  <a:pt x="3781" y="1448"/>
                </a:lnTo>
                <a:lnTo>
                  <a:pt x="3780" y="1449"/>
                </a:lnTo>
                <a:lnTo>
                  <a:pt x="3780" y="1450"/>
                </a:lnTo>
                <a:lnTo>
                  <a:pt x="3781" y="1453"/>
                </a:lnTo>
                <a:lnTo>
                  <a:pt x="3785" y="1457"/>
                </a:lnTo>
                <a:close/>
                <a:moveTo>
                  <a:pt x="3889" y="1096"/>
                </a:moveTo>
                <a:lnTo>
                  <a:pt x="3880" y="1094"/>
                </a:lnTo>
                <a:lnTo>
                  <a:pt x="3872" y="1093"/>
                </a:lnTo>
                <a:lnTo>
                  <a:pt x="3868" y="1094"/>
                </a:lnTo>
                <a:lnTo>
                  <a:pt x="3864" y="1094"/>
                </a:lnTo>
                <a:lnTo>
                  <a:pt x="3861" y="1096"/>
                </a:lnTo>
                <a:lnTo>
                  <a:pt x="3859" y="1097"/>
                </a:lnTo>
                <a:lnTo>
                  <a:pt x="3858" y="1099"/>
                </a:lnTo>
                <a:lnTo>
                  <a:pt x="3858" y="1101"/>
                </a:lnTo>
                <a:lnTo>
                  <a:pt x="3859" y="1102"/>
                </a:lnTo>
                <a:lnTo>
                  <a:pt x="3861" y="1104"/>
                </a:lnTo>
                <a:lnTo>
                  <a:pt x="3869" y="1105"/>
                </a:lnTo>
                <a:lnTo>
                  <a:pt x="3879" y="1106"/>
                </a:lnTo>
                <a:lnTo>
                  <a:pt x="3890" y="1105"/>
                </a:lnTo>
                <a:lnTo>
                  <a:pt x="3895" y="1102"/>
                </a:lnTo>
                <a:lnTo>
                  <a:pt x="3897" y="1101"/>
                </a:lnTo>
                <a:lnTo>
                  <a:pt x="3895" y="1100"/>
                </a:lnTo>
                <a:lnTo>
                  <a:pt x="3892" y="1098"/>
                </a:lnTo>
                <a:lnTo>
                  <a:pt x="3889" y="1096"/>
                </a:lnTo>
                <a:close/>
                <a:moveTo>
                  <a:pt x="4007" y="1266"/>
                </a:moveTo>
                <a:lnTo>
                  <a:pt x="4018" y="1266"/>
                </a:lnTo>
                <a:lnTo>
                  <a:pt x="4027" y="1266"/>
                </a:lnTo>
                <a:lnTo>
                  <a:pt x="4033" y="1265"/>
                </a:lnTo>
                <a:lnTo>
                  <a:pt x="4037" y="1263"/>
                </a:lnTo>
                <a:lnTo>
                  <a:pt x="4038" y="1262"/>
                </a:lnTo>
                <a:lnTo>
                  <a:pt x="4038" y="1261"/>
                </a:lnTo>
                <a:lnTo>
                  <a:pt x="4038" y="1260"/>
                </a:lnTo>
                <a:lnTo>
                  <a:pt x="4037" y="1258"/>
                </a:lnTo>
                <a:lnTo>
                  <a:pt x="4032" y="1255"/>
                </a:lnTo>
                <a:lnTo>
                  <a:pt x="4027" y="1251"/>
                </a:lnTo>
                <a:lnTo>
                  <a:pt x="4015" y="1245"/>
                </a:lnTo>
                <a:lnTo>
                  <a:pt x="4004" y="1240"/>
                </a:lnTo>
                <a:lnTo>
                  <a:pt x="3994" y="1237"/>
                </a:lnTo>
                <a:lnTo>
                  <a:pt x="3984" y="1236"/>
                </a:lnTo>
                <a:lnTo>
                  <a:pt x="3980" y="1236"/>
                </a:lnTo>
                <a:lnTo>
                  <a:pt x="3976" y="1237"/>
                </a:lnTo>
                <a:lnTo>
                  <a:pt x="3972" y="1238"/>
                </a:lnTo>
                <a:lnTo>
                  <a:pt x="3970" y="1240"/>
                </a:lnTo>
                <a:lnTo>
                  <a:pt x="3967" y="1242"/>
                </a:lnTo>
                <a:lnTo>
                  <a:pt x="3966" y="1245"/>
                </a:lnTo>
                <a:lnTo>
                  <a:pt x="3965" y="1248"/>
                </a:lnTo>
                <a:lnTo>
                  <a:pt x="3964" y="1251"/>
                </a:lnTo>
                <a:lnTo>
                  <a:pt x="3965" y="1254"/>
                </a:lnTo>
                <a:lnTo>
                  <a:pt x="3968" y="1257"/>
                </a:lnTo>
                <a:lnTo>
                  <a:pt x="3972" y="1260"/>
                </a:lnTo>
                <a:lnTo>
                  <a:pt x="3977" y="1262"/>
                </a:lnTo>
                <a:lnTo>
                  <a:pt x="3983" y="1264"/>
                </a:lnTo>
                <a:lnTo>
                  <a:pt x="3991" y="1265"/>
                </a:lnTo>
                <a:lnTo>
                  <a:pt x="3999" y="1266"/>
                </a:lnTo>
                <a:lnTo>
                  <a:pt x="4007" y="1266"/>
                </a:lnTo>
                <a:close/>
                <a:moveTo>
                  <a:pt x="4080" y="1332"/>
                </a:moveTo>
                <a:lnTo>
                  <a:pt x="4089" y="1326"/>
                </a:lnTo>
                <a:lnTo>
                  <a:pt x="4097" y="1323"/>
                </a:lnTo>
                <a:lnTo>
                  <a:pt x="4100" y="1322"/>
                </a:lnTo>
                <a:lnTo>
                  <a:pt x="4103" y="1321"/>
                </a:lnTo>
                <a:lnTo>
                  <a:pt x="4105" y="1321"/>
                </a:lnTo>
                <a:lnTo>
                  <a:pt x="4107" y="1323"/>
                </a:lnTo>
                <a:lnTo>
                  <a:pt x="4111" y="1325"/>
                </a:lnTo>
                <a:lnTo>
                  <a:pt x="4119" y="1328"/>
                </a:lnTo>
                <a:lnTo>
                  <a:pt x="4129" y="1331"/>
                </a:lnTo>
                <a:lnTo>
                  <a:pt x="4142" y="1333"/>
                </a:lnTo>
                <a:lnTo>
                  <a:pt x="4172" y="1339"/>
                </a:lnTo>
                <a:lnTo>
                  <a:pt x="4205" y="1343"/>
                </a:lnTo>
                <a:lnTo>
                  <a:pt x="4238" y="1347"/>
                </a:lnTo>
                <a:lnTo>
                  <a:pt x="4266" y="1349"/>
                </a:lnTo>
                <a:lnTo>
                  <a:pt x="4278" y="1349"/>
                </a:lnTo>
                <a:lnTo>
                  <a:pt x="4286" y="1349"/>
                </a:lnTo>
                <a:lnTo>
                  <a:pt x="4291" y="1348"/>
                </a:lnTo>
                <a:lnTo>
                  <a:pt x="4293" y="1346"/>
                </a:lnTo>
                <a:lnTo>
                  <a:pt x="4293" y="1342"/>
                </a:lnTo>
                <a:lnTo>
                  <a:pt x="4291" y="1339"/>
                </a:lnTo>
                <a:lnTo>
                  <a:pt x="4289" y="1336"/>
                </a:lnTo>
                <a:lnTo>
                  <a:pt x="4285" y="1333"/>
                </a:lnTo>
                <a:lnTo>
                  <a:pt x="4280" y="1330"/>
                </a:lnTo>
                <a:lnTo>
                  <a:pt x="4273" y="1327"/>
                </a:lnTo>
                <a:lnTo>
                  <a:pt x="4265" y="1325"/>
                </a:lnTo>
                <a:lnTo>
                  <a:pt x="4256" y="1322"/>
                </a:lnTo>
                <a:lnTo>
                  <a:pt x="4233" y="1318"/>
                </a:lnTo>
                <a:lnTo>
                  <a:pt x="4202" y="1314"/>
                </a:lnTo>
                <a:lnTo>
                  <a:pt x="4165" y="1309"/>
                </a:lnTo>
                <a:lnTo>
                  <a:pt x="4120" y="1305"/>
                </a:lnTo>
                <a:lnTo>
                  <a:pt x="4091" y="1302"/>
                </a:lnTo>
                <a:lnTo>
                  <a:pt x="4065" y="1301"/>
                </a:lnTo>
                <a:lnTo>
                  <a:pt x="4044" y="1301"/>
                </a:lnTo>
                <a:lnTo>
                  <a:pt x="4026" y="1301"/>
                </a:lnTo>
                <a:lnTo>
                  <a:pt x="4013" y="1302"/>
                </a:lnTo>
                <a:lnTo>
                  <a:pt x="4003" y="1304"/>
                </a:lnTo>
                <a:lnTo>
                  <a:pt x="4000" y="1306"/>
                </a:lnTo>
                <a:lnTo>
                  <a:pt x="3998" y="1307"/>
                </a:lnTo>
                <a:lnTo>
                  <a:pt x="3996" y="1309"/>
                </a:lnTo>
                <a:lnTo>
                  <a:pt x="3996" y="1311"/>
                </a:lnTo>
                <a:lnTo>
                  <a:pt x="3997" y="1317"/>
                </a:lnTo>
                <a:lnTo>
                  <a:pt x="3999" y="1321"/>
                </a:lnTo>
                <a:lnTo>
                  <a:pt x="4002" y="1325"/>
                </a:lnTo>
                <a:lnTo>
                  <a:pt x="4006" y="1328"/>
                </a:lnTo>
                <a:lnTo>
                  <a:pt x="4011" y="1332"/>
                </a:lnTo>
                <a:lnTo>
                  <a:pt x="4016" y="1335"/>
                </a:lnTo>
                <a:lnTo>
                  <a:pt x="4022" y="1337"/>
                </a:lnTo>
                <a:lnTo>
                  <a:pt x="4029" y="1339"/>
                </a:lnTo>
                <a:lnTo>
                  <a:pt x="4035" y="1340"/>
                </a:lnTo>
                <a:lnTo>
                  <a:pt x="4043" y="1341"/>
                </a:lnTo>
                <a:lnTo>
                  <a:pt x="4050" y="1341"/>
                </a:lnTo>
                <a:lnTo>
                  <a:pt x="4057" y="1341"/>
                </a:lnTo>
                <a:lnTo>
                  <a:pt x="4063" y="1340"/>
                </a:lnTo>
                <a:lnTo>
                  <a:pt x="4069" y="1338"/>
                </a:lnTo>
                <a:lnTo>
                  <a:pt x="4075" y="1336"/>
                </a:lnTo>
                <a:lnTo>
                  <a:pt x="4080" y="1332"/>
                </a:lnTo>
                <a:close/>
                <a:moveTo>
                  <a:pt x="4262" y="739"/>
                </a:moveTo>
                <a:lnTo>
                  <a:pt x="4247" y="740"/>
                </a:lnTo>
                <a:lnTo>
                  <a:pt x="4237" y="740"/>
                </a:lnTo>
                <a:lnTo>
                  <a:pt x="4229" y="742"/>
                </a:lnTo>
                <a:lnTo>
                  <a:pt x="4224" y="744"/>
                </a:lnTo>
                <a:lnTo>
                  <a:pt x="4222" y="745"/>
                </a:lnTo>
                <a:lnTo>
                  <a:pt x="4221" y="747"/>
                </a:lnTo>
                <a:lnTo>
                  <a:pt x="4221" y="749"/>
                </a:lnTo>
                <a:lnTo>
                  <a:pt x="4222" y="751"/>
                </a:lnTo>
                <a:lnTo>
                  <a:pt x="4226" y="756"/>
                </a:lnTo>
                <a:lnTo>
                  <a:pt x="4231" y="764"/>
                </a:lnTo>
                <a:lnTo>
                  <a:pt x="4239" y="773"/>
                </a:lnTo>
                <a:lnTo>
                  <a:pt x="4248" y="780"/>
                </a:lnTo>
                <a:lnTo>
                  <a:pt x="4252" y="783"/>
                </a:lnTo>
                <a:lnTo>
                  <a:pt x="4256" y="785"/>
                </a:lnTo>
                <a:lnTo>
                  <a:pt x="4259" y="787"/>
                </a:lnTo>
                <a:lnTo>
                  <a:pt x="4262" y="787"/>
                </a:lnTo>
                <a:lnTo>
                  <a:pt x="4264" y="787"/>
                </a:lnTo>
                <a:lnTo>
                  <a:pt x="4268" y="785"/>
                </a:lnTo>
                <a:lnTo>
                  <a:pt x="4272" y="783"/>
                </a:lnTo>
                <a:lnTo>
                  <a:pt x="4276" y="780"/>
                </a:lnTo>
                <a:lnTo>
                  <a:pt x="4285" y="773"/>
                </a:lnTo>
                <a:lnTo>
                  <a:pt x="4293" y="764"/>
                </a:lnTo>
                <a:lnTo>
                  <a:pt x="4298" y="756"/>
                </a:lnTo>
                <a:lnTo>
                  <a:pt x="4301" y="751"/>
                </a:lnTo>
                <a:lnTo>
                  <a:pt x="4302" y="749"/>
                </a:lnTo>
                <a:lnTo>
                  <a:pt x="4302" y="747"/>
                </a:lnTo>
                <a:lnTo>
                  <a:pt x="4301" y="745"/>
                </a:lnTo>
                <a:lnTo>
                  <a:pt x="4300" y="744"/>
                </a:lnTo>
                <a:lnTo>
                  <a:pt x="4295" y="742"/>
                </a:lnTo>
                <a:lnTo>
                  <a:pt x="4288" y="740"/>
                </a:lnTo>
                <a:lnTo>
                  <a:pt x="4277" y="740"/>
                </a:lnTo>
                <a:lnTo>
                  <a:pt x="4262" y="739"/>
                </a:lnTo>
                <a:close/>
                <a:moveTo>
                  <a:pt x="4401" y="817"/>
                </a:moveTo>
                <a:lnTo>
                  <a:pt x="4423" y="818"/>
                </a:lnTo>
                <a:lnTo>
                  <a:pt x="4438" y="818"/>
                </a:lnTo>
                <a:lnTo>
                  <a:pt x="4449" y="818"/>
                </a:lnTo>
                <a:lnTo>
                  <a:pt x="4456" y="817"/>
                </a:lnTo>
                <a:lnTo>
                  <a:pt x="4459" y="815"/>
                </a:lnTo>
                <a:lnTo>
                  <a:pt x="4460" y="814"/>
                </a:lnTo>
                <a:lnTo>
                  <a:pt x="4460" y="812"/>
                </a:lnTo>
                <a:lnTo>
                  <a:pt x="4460" y="810"/>
                </a:lnTo>
                <a:lnTo>
                  <a:pt x="4456" y="804"/>
                </a:lnTo>
                <a:lnTo>
                  <a:pt x="4450" y="795"/>
                </a:lnTo>
                <a:lnTo>
                  <a:pt x="4445" y="790"/>
                </a:lnTo>
                <a:lnTo>
                  <a:pt x="4438" y="786"/>
                </a:lnTo>
                <a:lnTo>
                  <a:pt x="4431" y="783"/>
                </a:lnTo>
                <a:lnTo>
                  <a:pt x="4422" y="780"/>
                </a:lnTo>
                <a:lnTo>
                  <a:pt x="4413" y="778"/>
                </a:lnTo>
                <a:lnTo>
                  <a:pt x="4403" y="776"/>
                </a:lnTo>
                <a:lnTo>
                  <a:pt x="4393" y="775"/>
                </a:lnTo>
                <a:lnTo>
                  <a:pt x="4383" y="775"/>
                </a:lnTo>
                <a:lnTo>
                  <a:pt x="4373" y="775"/>
                </a:lnTo>
                <a:lnTo>
                  <a:pt x="4364" y="776"/>
                </a:lnTo>
                <a:lnTo>
                  <a:pt x="4355" y="778"/>
                </a:lnTo>
                <a:lnTo>
                  <a:pt x="4347" y="780"/>
                </a:lnTo>
                <a:lnTo>
                  <a:pt x="4341" y="783"/>
                </a:lnTo>
                <a:lnTo>
                  <a:pt x="4337" y="786"/>
                </a:lnTo>
                <a:lnTo>
                  <a:pt x="4335" y="788"/>
                </a:lnTo>
                <a:lnTo>
                  <a:pt x="4334" y="790"/>
                </a:lnTo>
                <a:lnTo>
                  <a:pt x="4333" y="793"/>
                </a:lnTo>
                <a:lnTo>
                  <a:pt x="4333" y="795"/>
                </a:lnTo>
                <a:lnTo>
                  <a:pt x="4333" y="797"/>
                </a:lnTo>
                <a:lnTo>
                  <a:pt x="4334" y="798"/>
                </a:lnTo>
                <a:lnTo>
                  <a:pt x="4336" y="800"/>
                </a:lnTo>
                <a:lnTo>
                  <a:pt x="4338" y="801"/>
                </a:lnTo>
                <a:lnTo>
                  <a:pt x="4344" y="806"/>
                </a:lnTo>
                <a:lnTo>
                  <a:pt x="4353" y="808"/>
                </a:lnTo>
                <a:lnTo>
                  <a:pt x="4364" y="811"/>
                </a:lnTo>
                <a:lnTo>
                  <a:pt x="4375" y="813"/>
                </a:lnTo>
                <a:lnTo>
                  <a:pt x="4388" y="815"/>
                </a:lnTo>
                <a:lnTo>
                  <a:pt x="4401" y="817"/>
                </a:lnTo>
                <a:close/>
                <a:moveTo>
                  <a:pt x="4427" y="1338"/>
                </a:moveTo>
                <a:lnTo>
                  <a:pt x="4452" y="1349"/>
                </a:lnTo>
                <a:lnTo>
                  <a:pt x="4488" y="1364"/>
                </a:lnTo>
                <a:lnTo>
                  <a:pt x="4529" y="1379"/>
                </a:lnTo>
                <a:lnTo>
                  <a:pt x="4571" y="1394"/>
                </a:lnTo>
                <a:lnTo>
                  <a:pt x="4611" y="1407"/>
                </a:lnTo>
                <a:lnTo>
                  <a:pt x="4642" y="1417"/>
                </a:lnTo>
                <a:lnTo>
                  <a:pt x="4666" y="1423"/>
                </a:lnTo>
                <a:lnTo>
                  <a:pt x="4682" y="1425"/>
                </a:lnTo>
                <a:lnTo>
                  <a:pt x="4687" y="1426"/>
                </a:lnTo>
                <a:lnTo>
                  <a:pt x="4692" y="1425"/>
                </a:lnTo>
                <a:lnTo>
                  <a:pt x="4695" y="1423"/>
                </a:lnTo>
                <a:lnTo>
                  <a:pt x="4696" y="1421"/>
                </a:lnTo>
                <a:lnTo>
                  <a:pt x="4695" y="1418"/>
                </a:lnTo>
                <a:lnTo>
                  <a:pt x="4694" y="1414"/>
                </a:lnTo>
                <a:lnTo>
                  <a:pt x="4691" y="1410"/>
                </a:lnTo>
                <a:lnTo>
                  <a:pt x="4685" y="1404"/>
                </a:lnTo>
                <a:lnTo>
                  <a:pt x="4679" y="1398"/>
                </a:lnTo>
                <a:lnTo>
                  <a:pt x="4670" y="1391"/>
                </a:lnTo>
                <a:lnTo>
                  <a:pt x="4658" y="1384"/>
                </a:lnTo>
                <a:lnTo>
                  <a:pt x="4643" y="1377"/>
                </a:lnTo>
                <a:lnTo>
                  <a:pt x="4627" y="1370"/>
                </a:lnTo>
                <a:lnTo>
                  <a:pt x="4610" y="1363"/>
                </a:lnTo>
                <a:lnTo>
                  <a:pt x="4590" y="1356"/>
                </a:lnTo>
                <a:lnTo>
                  <a:pt x="4571" y="1348"/>
                </a:lnTo>
                <a:lnTo>
                  <a:pt x="4530" y="1335"/>
                </a:lnTo>
                <a:lnTo>
                  <a:pt x="4490" y="1325"/>
                </a:lnTo>
                <a:lnTo>
                  <a:pt x="4472" y="1321"/>
                </a:lnTo>
                <a:lnTo>
                  <a:pt x="4455" y="1318"/>
                </a:lnTo>
                <a:lnTo>
                  <a:pt x="4440" y="1316"/>
                </a:lnTo>
                <a:lnTo>
                  <a:pt x="4427" y="1316"/>
                </a:lnTo>
                <a:lnTo>
                  <a:pt x="4380" y="1316"/>
                </a:lnTo>
                <a:lnTo>
                  <a:pt x="4427" y="1338"/>
                </a:lnTo>
                <a:close/>
                <a:moveTo>
                  <a:pt x="4817" y="1649"/>
                </a:moveTo>
                <a:lnTo>
                  <a:pt x="4819" y="1652"/>
                </a:lnTo>
                <a:lnTo>
                  <a:pt x="4823" y="1655"/>
                </a:lnTo>
                <a:lnTo>
                  <a:pt x="4829" y="1658"/>
                </a:lnTo>
                <a:lnTo>
                  <a:pt x="4836" y="1661"/>
                </a:lnTo>
                <a:lnTo>
                  <a:pt x="4849" y="1666"/>
                </a:lnTo>
                <a:lnTo>
                  <a:pt x="4864" y="1671"/>
                </a:lnTo>
                <a:lnTo>
                  <a:pt x="4880" y="1673"/>
                </a:lnTo>
                <a:lnTo>
                  <a:pt x="4892" y="1673"/>
                </a:lnTo>
                <a:lnTo>
                  <a:pt x="4897" y="1672"/>
                </a:lnTo>
                <a:lnTo>
                  <a:pt x="4901" y="1671"/>
                </a:lnTo>
                <a:lnTo>
                  <a:pt x="4903" y="1669"/>
                </a:lnTo>
                <a:lnTo>
                  <a:pt x="4904" y="1666"/>
                </a:lnTo>
                <a:lnTo>
                  <a:pt x="4903" y="1663"/>
                </a:lnTo>
                <a:lnTo>
                  <a:pt x="4901" y="1660"/>
                </a:lnTo>
                <a:lnTo>
                  <a:pt x="4898" y="1658"/>
                </a:lnTo>
                <a:lnTo>
                  <a:pt x="4894" y="1655"/>
                </a:lnTo>
                <a:lnTo>
                  <a:pt x="4883" y="1649"/>
                </a:lnTo>
                <a:lnTo>
                  <a:pt x="4869" y="1645"/>
                </a:lnTo>
                <a:lnTo>
                  <a:pt x="4852" y="1641"/>
                </a:lnTo>
                <a:lnTo>
                  <a:pt x="4839" y="1638"/>
                </a:lnTo>
                <a:lnTo>
                  <a:pt x="4828" y="1636"/>
                </a:lnTo>
                <a:lnTo>
                  <a:pt x="4821" y="1636"/>
                </a:lnTo>
                <a:lnTo>
                  <a:pt x="4818" y="1636"/>
                </a:lnTo>
                <a:lnTo>
                  <a:pt x="4816" y="1637"/>
                </a:lnTo>
                <a:lnTo>
                  <a:pt x="4815" y="1638"/>
                </a:lnTo>
                <a:lnTo>
                  <a:pt x="4814" y="1639"/>
                </a:lnTo>
                <a:lnTo>
                  <a:pt x="4814" y="1643"/>
                </a:lnTo>
                <a:lnTo>
                  <a:pt x="4817" y="1649"/>
                </a:lnTo>
                <a:close/>
                <a:moveTo>
                  <a:pt x="4998" y="1505"/>
                </a:moveTo>
                <a:lnTo>
                  <a:pt x="5010" y="1505"/>
                </a:lnTo>
                <a:lnTo>
                  <a:pt x="5020" y="1505"/>
                </a:lnTo>
                <a:lnTo>
                  <a:pt x="5026" y="1504"/>
                </a:lnTo>
                <a:lnTo>
                  <a:pt x="5028" y="1502"/>
                </a:lnTo>
                <a:lnTo>
                  <a:pt x="5027" y="1499"/>
                </a:lnTo>
                <a:lnTo>
                  <a:pt x="5024" y="1495"/>
                </a:lnTo>
                <a:lnTo>
                  <a:pt x="5016" y="1490"/>
                </a:lnTo>
                <a:lnTo>
                  <a:pt x="5007" y="1482"/>
                </a:lnTo>
                <a:lnTo>
                  <a:pt x="4993" y="1474"/>
                </a:lnTo>
                <a:lnTo>
                  <a:pt x="4979" y="1465"/>
                </a:lnTo>
                <a:lnTo>
                  <a:pt x="4970" y="1462"/>
                </a:lnTo>
                <a:lnTo>
                  <a:pt x="4964" y="1460"/>
                </a:lnTo>
                <a:lnTo>
                  <a:pt x="4957" y="1459"/>
                </a:lnTo>
                <a:lnTo>
                  <a:pt x="4952" y="1458"/>
                </a:lnTo>
                <a:lnTo>
                  <a:pt x="4940" y="1458"/>
                </a:lnTo>
                <a:lnTo>
                  <a:pt x="4923" y="1456"/>
                </a:lnTo>
                <a:lnTo>
                  <a:pt x="4906" y="1453"/>
                </a:lnTo>
                <a:lnTo>
                  <a:pt x="4889" y="1450"/>
                </a:lnTo>
                <a:lnTo>
                  <a:pt x="4879" y="1448"/>
                </a:lnTo>
                <a:lnTo>
                  <a:pt x="4871" y="1447"/>
                </a:lnTo>
                <a:lnTo>
                  <a:pt x="4869" y="1447"/>
                </a:lnTo>
                <a:lnTo>
                  <a:pt x="4868" y="1447"/>
                </a:lnTo>
                <a:lnTo>
                  <a:pt x="4867" y="1448"/>
                </a:lnTo>
                <a:lnTo>
                  <a:pt x="4868" y="1449"/>
                </a:lnTo>
                <a:lnTo>
                  <a:pt x="4871" y="1452"/>
                </a:lnTo>
                <a:lnTo>
                  <a:pt x="4879" y="1457"/>
                </a:lnTo>
                <a:lnTo>
                  <a:pt x="4890" y="1464"/>
                </a:lnTo>
                <a:lnTo>
                  <a:pt x="4904" y="1474"/>
                </a:lnTo>
                <a:lnTo>
                  <a:pt x="4916" y="1480"/>
                </a:lnTo>
                <a:lnTo>
                  <a:pt x="4929" y="1486"/>
                </a:lnTo>
                <a:lnTo>
                  <a:pt x="4942" y="1491"/>
                </a:lnTo>
                <a:lnTo>
                  <a:pt x="4954" y="1496"/>
                </a:lnTo>
                <a:lnTo>
                  <a:pt x="4967" y="1500"/>
                </a:lnTo>
                <a:lnTo>
                  <a:pt x="4979" y="1503"/>
                </a:lnTo>
                <a:lnTo>
                  <a:pt x="4989" y="1504"/>
                </a:lnTo>
                <a:lnTo>
                  <a:pt x="4998" y="1505"/>
                </a:lnTo>
                <a:close/>
                <a:moveTo>
                  <a:pt x="5147" y="1893"/>
                </a:moveTo>
                <a:lnTo>
                  <a:pt x="5167" y="1899"/>
                </a:lnTo>
                <a:lnTo>
                  <a:pt x="5186" y="1906"/>
                </a:lnTo>
                <a:lnTo>
                  <a:pt x="5208" y="1912"/>
                </a:lnTo>
                <a:lnTo>
                  <a:pt x="5228" y="1917"/>
                </a:lnTo>
                <a:lnTo>
                  <a:pt x="5248" y="1922"/>
                </a:lnTo>
                <a:lnTo>
                  <a:pt x="5270" y="1926"/>
                </a:lnTo>
                <a:lnTo>
                  <a:pt x="5289" y="1929"/>
                </a:lnTo>
                <a:lnTo>
                  <a:pt x="5308" y="1932"/>
                </a:lnTo>
                <a:lnTo>
                  <a:pt x="5325" y="1934"/>
                </a:lnTo>
                <a:lnTo>
                  <a:pt x="5341" y="1935"/>
                </a:lnTo>
                <a:lnTo>
                  <a:pt x="5355" y="1935"/>
                </a:lnTo>
                <a:lnTo>
                  <a:pt x="5366" y="1934"/>
                </a:lnTo>
                <a:lnTo>
                  <a:pt x="5375" y="1933"/>
                </a:lnTo>
                <a:lnTo>
                  <a:pt x="5381" y="1931"/>
                </a:lnTo>
                <a:lnTo>
                  <a:pt x="5382" y="1929"/>
                </a:lnTo>
                <a:lnTo>
                  <a:pt x="5383" y="1927"/>
                </a:lnTo>
                <a:lnTo>
                  <a:pt x="5383" y="1925"/>
                </a:lnTo>
                <a:lnTo>
                  <a:pt x="5382" y="1923"/>
                </a:lnTo>
                <a:lnTo>
                  <a:pt x="5377" y="1917"/>
                </a:lnTo>
                <a:lnTo>
                  <a:pt x="5372" y="1913"/>
                </a:lnTo>
                <a:lnTo>
                  <a:pt x="5369" y="1912"/>
                </a:lnTo>
                <a:lnTo>
                  <a:pt x="5367" y="1911"/>
                </a:lnTo>
                <a:lnTo>
                  <a:pt x="5365" y="1912"/>
                </a:lnTo>
                <a:lnTo>
                  <a:pt x="5363" y="1913"/>
                </a:lnTo>
                <a:lnTo>
                  <a:pt x="5360" y="1914"/>
                </a:lnTo>
                <a:lnTo>
                  <a:pt x="5356" y="1915"/>
                </a:lnTo>
                <a:lnTo>
                  <a:pt x="5351" y="1914"/>
                </a:lnTo>
                <a:lnTo>
                  <a:pt x="5345" y="1913"/>
                </a:lnTo>
                <a:lnTo>
                  <a:pt x="5330" y="1907"/>
                </a:lnTo>
                <a:lnTo>
                  <a:pt x="5313" y="1899"/>
                </a:lnTo>
                <a:lnTo>
                  <a:pt x="5295" y="1890"/>
                </a:lnTo>
                <a:lnTo>
                  <a:pt x="5274" y="1881"/>
                </a:lnTo>
                <a:lnTo>
                  <a:pt x="5249" y="1871"/>
                </a:lnTo>
                <a:lnTo>
                  <a:pt x="5224" y="1861"/>
                </a:lnTo>
                <a:lnTo>
                  <a:pt x="5195" y="1852"/>
                </a:lnTo>
                <a:lnTo>
                  <a:pt x="5167" y="1843"/>
                </a:lnTo>
                <a:lnTo>
                  <a:pt x="5137" y="1835"/>
                </a:lnTo>
                <a:lnTo>
                  <a:pt x="5108" y="1827"/>
                </a:lnTo>
                <a:lnTo>
                  <a:pt x="5081" y="1819"/>
                </a:lnTo>
                <a:lnTo>
                  <a:pt x="5054" y="1813"/>
                </a:lnTo>
                <a:lnTo>
                  <a:pt x="5030" y="1808"/>
                </a:lnTo>
                <a:lnTo>
                  <a:pt x="5009" y="1805"/>
                </a:lnTo>
                <a:lnTo>
                  <a:pt x="4992" y="1803"/>
                </a:lnTo>
                <a:lnTo>
                  <a:pt x="4979" y="1802"/>
                </a:lnTo>
                <a:lnTo>
                  <a:pt x="4974" y="1803"/>
                </a:lnTo>
                <a:lnTo>
                  <a:pt x="4969" y="1804"/>
                </a:lnTo>
                <a:lnTo>
                  <a:pt x="4967" y="1805"/>
                </a:lnTo>
                <a:lnTo>
                  <a:pt x="4966" y="1807"/>
                </a:lnTo>
                <a:lnTo>
                  <a:pt x="4967" y="1810"/>
                </a:lnTo>
                <a:lnTo>
                  <a:pt x="4969" y="1813"/>
                </a:lnTo>
                <a:lnTo>
                  <a:pt x="4973" y="1816"/>
                </a:lnTo>
                <a:lnTo>
                  <a:pt x="4977" y="1819"/>
                </a:lnTo>
                <a:lnTo>
                  <a:pt x="4990" y="1828"/>
                </a:lnTo>
                <a:lnTo>
                  <a:pt x="5009" y="1837"/>
                </a:lnTo>
                <a:lnTo>
                  <a:pt x="5034" y="1848"/>
                </a:lnTo>
                <a:lnTo>
                  <a:pt x="5065" y="1861"/>
                </a:lnTo>
                <a:lnTo>
                  <a:pt x="5102" y="1876"/>
                </a:lnTo>
                <a:lnTo>
                  <a:pt x="5147" y="1893"/>
                </a:lnTo>
                <a:close/>
                <a:moveTo>
                  <a:pt x="5681" y="1433"/>
                </a:moveTo>
                <a:lnTo>
                  <a:pt x="5687" y="1430"/>
                </a:lnTo>
                <a:lnTo>
                  <a:pt x="5693" y="1430"/>
                </a:lnTo>
                <a:lnTo>
                  <a:pt x="5700" y="1433"/>
                </a:lnTo>
                <a:lnTo>
                  <a:pt x="5708" y="1435"/>
                </a:lnTo>
                <a:lnTo>
                  <a:pt x="5715" y="1439"/>
                </a:lnTo>
                <a:lnTo>
                  <a:pt x="5724" y="1443"/>
                </a:lnTo>
                <a:lnTo>
                  <a:pt x="5732" y="1448"/>
                </a:lnTo>
                <a:lnTo>
                  <a:pt x="5739" y="1454"/>
                </a:lnTo>
                <a:lnTo>
                  <a:pt x="5747" y="1461"/>
                </a:lnTo>
                <a:lnTo>
                  <a:pt x="5758" y="1468"/>
                </a:lnTo>
                <a:lnTo>
                  <a:pt x="5770" y="1477"/>
                </a:lnTo>
                <a:lnTo>
                  <a:pt x="5783" y="1485"/>
                </a:lnTo>
                <a:lnTo>
                  <a:pt x="5797" y="1492"/>
                </a:lnTo>
                <a:lnTo>
                  <a:pt x="5812" y="1499"/>
                </a:lnTo>
                <a:lnTo>
                  <a:pt x="5827" y="1506"/>
                </a:lnTo>
                <a:lnTo>
                  <a:pt x="5840" y="1513"/>
                </a:lnTo>
                <a:lnTo>
                  <a:pt x="5870" y="1524"/>
                </a:lnTo>
                <a:lnTo>
                  <a:pt x="5891" y="1531"/>
                </a:lnTo>
                <a:lnTo>
                  <a:pt x="5899" y="1534"/>
                </a:lnTo>
                <a:lnTo>
                  <a:pt x="5906" y="1535"/>
                </a:lnTo>
                <a:lnTo>
                  <a:pt x="5911" y="1536"/>
                </a:lnTo>
                <a:lnTo>
                  <a:pt x="5914" y="1535"/>
                </a:lnTo>
                <a:lnTo>
                  <a:pt x="5916" y="1534"/>
                </a:lnTo>
                <a:lnTo>
                  <a:pt x="5916" y="1531"/>
                </a:lnTo>
                <a:lnTo>
                  <a:pt x="5915" y="1527"/>
                </a:lnTo>
                <a:lnTo>
                  <a:pt x="5912" y="1523"/>
                </a:lnTo>
                <a:lnTo>
                  <a:pt x="5903" y="1508"/>
                </a:lnTo>
                <a:lnTo>
                  <a:pt x="5891" y="1490"/>
                </a:lnTo>
                <a:lnTo>
                  <a:pt x="5881" y="1479"/>
                </a:lnTo>
                <a:lnTo>
                  <a:pt x="5869" y="1466"/>
                </a:lnTo>
                <a:lnTo>
                  <a:pt x="5852" y="1454"/>
                </a:lnTo>
                <a:lnTo>
                  <a:pt x="5834" y="1441"/>
                </a:lnTo>
                <a:lnTo>
                  <a:pt x="5813" y="1426"/>
                </a:lnTo>
                <a:lnTo>
                  <a:pt x="5789" y="1413"/>
                </a:lnTo>
                <a:lnTo>
                  <a:pt x="5763" y="1399"/>
                </a:lnTo>
                <a:lnTo>
                  <a:pt x="5737" y="1384"/>
                </a:lnTo>
                <a:lnTo>
                  <a:pt x="5709" y="1371"/>
                </a:lnTo>
                <a:lnTo>
                  <a:pt x="5681" y="1358"/>
                </a:lnTo>
                <a:lnTo>
                  <a:pt x="5651" y="1345"/>
                </a:lnTo>
                <a:lnTo>
                  <a:pt x="5622" y="1334"/>
                </a:lnTo>
                <a:lnTo>
                  <a:pt x="5593" y="1323"/>
                </a:lnTo>
                <a:lnTo>
                  <a:pt x="5565" y="1314"/>
                </a:lnTo>
                <a:lnTo>
                  <a:pt x="5538" y="1305"/>
                </a:lnTo>
                <a:lnTo>
                  <a:pt x="5511" y="1299"/>
                </a:lnTo>
                <a:lnTo>
                  <a:pt x="5480" y="1291"/>
                </a:lnTo>
                <a:lnTo>
                  <a:pt x="5457" y="1284"/>
                </a:lnTo>
                <a:lnTo>
                  <a:pt x="5447" y="1281"/>
                </a:lnTo>
                <a:lnTo>
                  <a:pt x="5439" y="1277"/>
                </a:lnTo>
                <a:lnTo>
                  <a:pt x="5432" y="1273"/>
                </a:lnTo>
                <a:lnTo>
                  <a:pt x="5427" y="1270"/>
                </a:lnTo>
                <a:lnTo>
                  <a:pt x="5424" y="1267"/>
                </a:lnTo>
                <a:lnTo>
                  <a:pt x="5423" y="1264"/>
                </a:lnTo>
                <a:lnTo>
                  <a:pt x="5422" y="1261"/>
                </a:lnTo>
                <a:lnTo>
                  <a:pt x="5424" y="1258"/>
                </a:lnTo>
                <a:lnTo>
                  <a:pt x="5427" y="1255"/>
                </a:lnTo>
                <a:lnTo>
                  <a:pt x="5431" y="1252"/>
                </a:lnTo>
                <a:lnTo>
                  <a:pt x="5437" y="1248"/>
                </a:lnTo>
                <a:lnTo>
                  <a:pt x="5445" y="1245"/>
                </a:lnTo>
                <a:lnTo>
                  <a:pt x="5450" y="1243"/>
                </a:lnTo>
                <a:lnTo>
                  <a:pt x="5454" y="1240"/>
                </a:lnTo>
                <a:lnTo>
                  <a:pt x="5457" y="1237"/>
                </a:lnTo>
                <a:lnTo>
                  <a:pt x="5460" y="1232"/>
                </a:lnTo>
                <a:lnTo>
                  <a:pt x="5463" y="1228"/>
                </a:lnTo>
                <a:lnTo>
                  <a:pt x="5465" y="1224"/>
                </a:lnTo>
                <a:lnTo>
                  <a:pt x="5466" y="1219"/>
                </a:lnTo>
                <a:lnTo>
                  <a:pt x="5467" y="1214"/>
                </a:lnTo>
                <a:lnTo>
                  <a:pt x="5468" y="1209"/>
                </a:lnTo>
                <a:lnTo>
                  <a:pt x="5468" y="1204"/>
                </a:lnTo>
                <a:lnTo>
                  <a:pt x="5467" y="1200"/>
                </a:lnTo>
                <a:lnTo>
                  <a:pt x="5466" y="1194"/>
                </a:lnTo>
                <a:lnTo>
                  <a:pt x="5464" y="1190"/>
                </a:lnTo>
                <a:lnTo>
                  <a:pt x="5461" y="1186"/>
                </a:lnTo>
                <a:lnTo>
                  <a:pt x="5458" y="1183"/>
                </a:lnTo>
                <a:lnTo>
                  <a:pt x="5454" y="1180"/>
                </a:lnTo>
                <a:lnTo>
                  <a:pt x="5440" y="1175"/>
                </a:lnTo>
                <a:lnTo>
                  <a:pt x="5409" y="1167"/>
                </a:lnTo>
                <a:lnTo>
                  <a:pt x="5367" y="1158"/>
                </a:lnTo>
                <a:lnTo>
                  <a:pt x="5319" y="1147"/>
                </a:lnTo>
                <a:lnTo>
                  <a:pt x="5284" y="1141"/>
                </a:lnTo>
                <a:lnTo>
                  <a:pt x="5256" y="1136"/>
                </a:lnTo>
                <a:lnTo>
                  <a:pt x="5233" y="1133"/>
                </a:lnTo>
                <a:lnTo>
                  <a:pt x="5216" y="1132"/>
                </a:lnTo>
                <a:lnTo>
                  <a:pt x="5209" y="1132"/>
                </a:lnTo>
                <a:lnTo>
                  <a:pt x="5202" y="1133"/>
                </a:lnTo>
                <a:lnTo>
                  <a:pt x="5196" y="1134"/>
                </a:lnTo>
                <a:lnTo>
                  <a:pt x="5192" y="1136"/>
                </a:lnTo>
                <a:lnTo>
                  <a:pt x="5187" y="1138"/>
                </a:lnTo>
                <a:lnTo>
                  <a:pt x="5184" y="1140"/>
                </a:lnTo>
                <a:lnTo>
                  <a:pt x="5180" y="1143"/>
                </a:lnTo>
                <a:lnTo>
                  <a:pt x="5176" y="1147"/>
                </a:lnTo>
                <a:lnTo>
                  <a:pt x="5173" y="1150"/>
                </a:lnTo>
                <a:lnTo>
                  <a:pt x="5170" y="1154"/>
                </a:lnTo>
                <a:lnTo>
                  <a:pt x="5169" y="1158"/>
                </a:lnTo>
                <a:lnTo>
                  <a:pt x="5168" y="1161"/>
                </a:lnTo>
                <a:lnTo>
                  <a:pt x="5168" y="1165"/>
                </a:lnTo>
                <a:lnTo>
                  <a:pt x="5170" y="1168"/>
                </a:lnTo>
                <a:lnTo>
                  <a:pt x="5172" y="1171"/>
                </a:lnTo>
                <a:lnTo>
                  <a:pt x="5176" y="1175"/>
                </a:lnTo>
                <a:lnTo>
                  <a:pt x="5187" y="1183"/>
                </a:lnTo>
                <a:lnTo>
                  <a:pt x="5205" y="1193"/>
                </a:lnTo>
                <a:lnTo>
                  <a:pt x="5229" y="1206"/>
                </a:lnTo>
                <a:lnTo>
                  <a:pt x="5260" y="1221"/>
                </a:lnTo>
                <a:lnTo>
                  <a:pt x="5283" y="1232"/>
                </a:lnTo>
                <a:lnTo>
                  <a:pt x="5309" y="1246"/>
                </a:lnTo>
                <a:lnTo>
                  <a:pt x="5335" y="1260"/>
                </a:lnTo>
                <a:lnTo>
                  <a:pt x="5362" y="1276"/>
                </a:lnTo>
                <a:lnTo>
                  <a:pt x="5388" y="1291"/>
                </a:lnTo>
                <a:lnTo>
                  <a:pt x="5414" y="1306"/>
                </a:lnTo>
                <a:lnTo>
                  <a:pt x="5437" y="1321"/>
                </a:lnTo>
                <a:lnTo>
                  <a:pt x="5459" y="1334"/>
                </a:lnTo>
                <a:lnTo>
                  <a:pt x="5500" y="1361"/>
                </a:lnTo>
                <a:lnTo>
                  <a:pt x="5537" y="1383"/>
                </a:lnTo>
                <a:lnTo>
                  <a:pt x="5570" y="1402"/>
                </a:lnTo>
                <a:lnTo>
                  <a:pt x="5600" y="1416"/>
                </a:lnTo>
                <a:lnTo>
                  <a:pt x="5614" y="1422"/>
                </a:lnTo>
                <a:lnTo>
                  <a:pt x="5627" y="1426"/>
                </a:lnTo>
                <a:lnTo>
                  <a:pt x="5638" y="1430"/>
                </a:lnTo>
                <a:lnTo>
                  <a:pt x="5649" y="1433"/>
                </a:lnTo>
                <a:lnTo>
                  <a:pt x="5658" y="1435"/>
                </a:lnTo>
                <a:lnTo>
                  <a:pt x="5666" y="1435"/>
                </a:lnTo>
                <a:lnTo>
                  <a:pt x="5675" y="1434"/>
                </a:lnTo>
                <a:lnTo>
                  <a:pt x="5681" y="1433"/>
                </a:lnTo>
                <a:close/>
                <a:moveTo>
                  <a:pt x="5664" y="2067"/>
                </a:moveTo>
                <a:lnTo>
                  <a:pt x="5668" y="2073"/>
                </a:lnTo>
                <a:lnTo>
                  <a:pt x="5673" y="2078"/>
                </a:lnTo>
                <a:lnTo>
                  <a:pt x="5678" y="2081"/>
                </a:lnTo>
                <a:lnTo>
                  <a:pt x="5681" y="2082"/>
                </a:lnTo>
                <a:lnTo>
                  <a:pt x="5684" y="2081"/>
                </a:lnTo>
                <a:lnTo>
                  <a:pt x="5686" y="2078"/>
                </a:lnTo>
                <a:lnTo>
                  <a:pt x="5687" y="2073"/>
                </a:lnTo>
                <a:lnTo>
                  <a:pt x="5688" y="2067"/>
                </a:lnTo>
                <a:lnTo>
                  <a:pt x="5687" y="2063"/>
                </a:lnTo>
                <a:lnTo>
                  <a:pt x="5686" y="2061"/>
                </a:lnTo>
                <a:lnTo>
                  <a:pt x="5685" y="2057"/>
                </a:lnTo>
                <a:lnTo>
                  <a:pt x="5683" y="2055"/>
                </a:lnTo>
                <a:lnTo>
                  <a:pt x="5680" y="2053"/>
                </a:lnTo>
                <a:lnTo>
                  <a:pt x="5678" y="2051"/>
                </a:lnTo>
                <a:lnTo>
                  <a:pt x="5675" y="2050"/>
                </a:lnTo>
                <a:lnTo>
                  <a:pt x="5670" y="2050"/>
                </a:lnTo>
                <a:lnTo>
                  <a:pt x="5667" y="2050"/>
                </a:lnTo>
                <a:lnTo>
                  <a:pt x="5665" y="2051"/>
                </a:lnTo>
                <a:lnTo>
                  <a:pt x="5663" y="2053"/>
                </a:lnTo>
                <a:lnTo>
                  <a:pt x="5662" y="2055"/>
                </a:lnTo>
                <a:lnTo>
                  <a:pt x="5661" y="2057"/>
                </a:lnTo>
                <a:lnTo>
                  <a:pt x="5661" y="2061"/>
                </a:lnTo>
                <a:lnTo>
                  <a:pt x="5662" y="2063"/>
                </a:lnTo>
                <a:lnTo>
                  <a:pt x="5664" y="2067"/>
                </a:lnTo>
                <a:close/>
                <a:moveTo>
                  <a:pt x="5759" y="2156"/>
                </a:moveTo>
                <a:lnTo>
                  <a:pt x="5762" y="2168"/>
                </a:lnTo>
                <a:lnTo>
                  <a:pt x="5767" y="2180"/>
                </a:lnTo>
                <a:lnTo>
                  <a:pt x="5773" y="2191"/>
                </a:lnTo>
                <a:lnTo>
                  <a:pt x="5781" y="2201"/>
                </a:lnTo>
                <a:lnTo>
                  <a:pt x="5791" y="2210"/>
                </a:lnTo>
                <a:lnTo>
                  <a:pt x="5802" y="2220"/>
                </a:lnTo>
                <a:lnTo>
                  <a:pt x="5817" y="2229"/>
                </a:lnTo>
                <a:lnTo>
                  <a:pt x="5834" y="2239"/>
                </a:lnTo>
                <a:lnTo>
                  <a:pt x="5852" y="2248"/>
                </a:lnTo>
                <a:lnTo>
                  <a:pt x="5869" y="2257"/>
                </a:lnTo>
                <a:lnTo>
                  <a:pt x="5883" y="2263"/>
                </a:lnTo>
                <a:lnTo>
                  <a:pt x="5896" y="2267"/>
                </a:lnTo>
                <a:lnTo>
                  <a:pt x="5909" y="2270"/>
                </a:lnTo>
                <a:lnTo>
                  <a:pt x="5919" y="2271"/>
                </a:lnTo>
                <a:lnTo>
                  <a:pt x="5927" y="2271"/>
                </a:lnTo>
                <a:lnTo>
                  <a:pt x="5934" y="2269"/>
                </a:lnTo>
                <a:lnTo>
                  <a:pt x="5938" y="2267"/>
                </a:lnTo>
                <a:lnTo>
                  <a:pt x="5940" y="2265"/>
                </a:lnTo>
                <a:lnTo>
                  <a:pt x="5943" y="2262"/>
                </a:lnTo>
                <a:lnTo>
                  <a:pt x="5945" y="2259"/>
                </a:lnTo>
                <a:lnTo>
                  <a:pt x="5949" y="2250"/>
                </a:lnTo>
                <a:lnTo>
                  <a:pt x="5951" y="2241"/>
                </a:lnTo>
                <a:lnTo>
                  <a:pt x="5953" y="2230"/>
                </a:lnTo>
                <a:lnTo>
                  <a:pt x="5954" y="2216"/>
                </a:lnTo>
                <a:lnTo>
                  <a:pt x="5953" y="2201"/>
                </a:lnTo>
                <a:lnTo>
                  <a:pt x="5951" y="2184"/>
                </a:lnTo>
                <a:lnTo>
                  <a:pt x="5949" y="2170"/>
                </a:lnTo>
                <a:lnTo>
                  <a:pt x="5945" y="2159"/>
                </a:lnTo>
                <a:lnTo>
                  <a:pt x="5943" y="2154"/>
                </a:lnTo>
                <a:lnTo>
                  <a:pt x="5940" y="2150"/>
                </a:lnTo>
                <a:lnTo>
                  <a:pt x="5936" y="2146"/>
                </a:lnTo>
                <a:lnTo>
                  <a:pt x="5932" y="2141"/>
                </a:lnTo>
                <a:lnTo>
                  <a:pt x="5921" y="2133"/>
                </a:lnTo>
                <a:lnTo>
                  <a:pt x="5906" y="2125"/>
                </a:lnTo>
                <a:lnTo>
                  <a:pt x="5887" y="2117"/>
                </a:lnTo>
                <a:lnTo>
                  <a:pt x="5863" y="2108"/>
                </a:lnTo>
                <a:lnTo>
                  <a:pt x="5846" y="2102"/>
                </a:lnTo>
                <a:lnTo>
                  <a:pt x="5831" y="2097"/>
                </a:lnTo>
                <a:lnTo>
                  <a:pt x="5817" y="2093"/>
                </a:lnTo>
                <a:lnTo>
                  <a:pt x="5804" y="2090"/>
                </a:lnTo>
                <a:lnTo>
                  <a:pt x="5794" y="2089"/>
                </a:lnTo>
                <a:lnTo>
                  <a:pt x="5785" y="2089"/>
                </a:lnTo>
                <a:lnTo>
                  <a:pt x="5777" y="2090"/>
                </a:lnTo>
                <a:lnTo>
                  <a:pt x="5771" y="2092"/>
                </a:lnTo>
                <a:lnTo>
                  <a:pt x="5764" y="2095"/>
                </a:lnTo>
                <a:lnTo>
                  <a:pt x="5760" y="2100"/>
                </a:lnTo>
                <a:lnTo>
                  <a:pt x="5758" y="2106"/>
                </a:lnTo>
                <a:lnTo>
                  <a:pt x="5756" y="2113"/>
                </a:lnTo>
                <a:lnTo>
                  <a:pt x="5755" y="2122"/>
                </a:lnTo>
                <a:lnTo>
                  <a:pt x="5755" y="2131"/>
                </a:lnTo>
                <a:lnTo>
                  <a:pt x="5757" y="2144"/>
                </a:lnTo>
                <a:lnTo>
                  <a:pt x="5759" y="2156"/>
                </a:lnTo>
                <a:close/>
                <a:moveTo>
                  <a:pt x="5894" y="1565"/>
                </a:moveTo>
                <a:lnTo>
                  <a:pt x="5880" y="1558"/>
                </a:lnTo>
                <a:lnTo>
                  <a:pt x="5869" y="1552"/>
                </a:lnTo>
                <a:lnTo>
                  <a:pt x="5861" y="1547"/>
                </a:lnTo>
                <a:lnTo>
                  <a:pt x="5854" y="1546"/>
                </a:lnTo>
                <a:lnTo>
                  <a:pt x="5851" y="1546"/>
                </a:lnTo>
                <a:lnTo>
                  <a:pt x="5849" y="1546"/>
                </a:lnTo>
                <a:lnTo>
                  <a:pt x="5847" y="1547"/>
                </a:lnTo>
                <a:lnTo>
                  <a:pt x="5846" y="1548"/>
                </a:lnTo>
                <a:lnTo>
                  <a:pt x="5844" y="1553"/>
                </a:lnTo>
                <a:lnTo>
                  <a:pt x="5844" y="1559"/>
                </a:lnTo>
                <a:lnTo>
                  <a:pt x="5845" y="1564"/>
                </a:lnTo>
                <a:lnTo>
                  <a:pt x="5847" y="1569"/>
                </a:lnTo>
                <a:lnTo>
                  <a:pt x="5851" y="1575"/>
                </a:lnTo>
                <a:lnTo>
                  <a:pt x="5856" y="1581"/>
                </a:lnTo>
                <a:lnTo>
                  <a:pt x="5864" y="1587"/>
                </a:lnTo>
                <a:lnTo>
                  <a:pt x="5871" y="1594"/>
                </a:lnTo>
                <a:lnTo>
                  <a:pt x="5879" y="1599"/>
                </a:lnTo>
                <a:lnTo>
                  <a:pt x="5887" y="1604"/>
                </a:lnTo>
                <a:lnTo>
                  <a:pt x="5906" y="1613"/>
                </a:lnTo>
                <a:lnTo>
                  <a:pt x="5922" y="1621"/>
                </a:lnTo>
                <a:lnTo>
                  <a:pt x="5935" y="1628"/>
                </a:lnTo>
                <a:lnTo>
                  <a:pt x="5944" y="1632"/>
                </a:lnTo>
                <a:lnTo>
                  <a:pt x="5950" y="1635"/>
                </a:lnTo>
                <a:lnTo>
                  <a:pt x="5955" y="1636"/>
                </a:lnTo>
                <a:lnTo>
                  <a:pt x="5957" y="1635"/>
                </a:lnTo>
                <a:lnTo>
                  <a:pt x="5958" y="1633"/>
                </a:lnTo>
                <a:lnTo>
                  <a:pt x="5958" y="1630"/>
                </a:lnTo>
                <a:lnTo>
                  <a:pt x="5956" y="1625"/>
                </a:lnTo>
                <a:lnTo>
                  <a:pt x="5953" y="1620"/>
                </a:lnTo>
                <a:lnTo>
                  <a:pt x="5949" y="1615"/>
                </a:lnTo>
                <a:lnTo>
                  <a:pt x="5938" y="1603"/>
                </a:lnTo>
                <a:lnTo>
                  <a:pt x="5925" y="1590"/>
                </a:lnTo>
                <a:lnTo>
                  <a:pt x="5910" y="1576"/>
                </a:lnTo>
                <a:lnTo>
                  <a:pt x="5894" y="1565"/>
                </a:lnTo>
                <a:close/>
                <a:moveTo>
                  <a:pt x="6002" y="1013"/>
                </a:moveTo>
                <a:lnTo>
                  <a:pt x="5994" y="1008"/>
                </a:lnTo>
                <a:lnTo>
                  <a:pt x="5983" y="1002"/>
                </a:lnTo>
                <a:lnTo>
                  <a:pt x="5971" y="995"/>
                </a:lnTo>
                <a:lnTo>
                  <a:pt x="5957" y="988"/>
                </a:lnTo>
                <a:lnTo>
                  <a:pt x="5923" y="975"/>
                </a:lnTo>
                <a:lnTo>
                  <a:pt x="5886" y="962"/>
                </a:lnTo>
                <a:lnTo>
                  <a:pt x="5849" y="950"/>
                </a:lnTo>
                <a:lnTo>
                  <a:pt x="5815" y="940"/>
                </a:lnTo>
                <a:lnTo>
                  <a:pt x="5799" y="937"/>
                </a:lnTo>
                <a:lnTo>
                  <a:pt x="5785" y="934"/>
                </a:lnTo>
                <a:lnTo>
                  <a:pt x="5773" y="932"/>
                </a:lnTo>
                <a:lnTo>
                  <a:pt x="5762" y="931"/>
                </a:lnTo>
                <a:lnTo>
                  <a:pt x="5756" y="932"/>
                </a:lnTo>
                <a:lnTo>
                  <a:pt x="5752" y="933"/>
                </a:lnTo>
                <a:lnTo>
                  <a:pt x="5751" y="934"/>
                </a:lnTo>
                <a:lnTo>
                  <a:pt x="5750" y="934"/>
                </a:lnTo>
                <a:lnTo>
                  <a:pt x="5750" y="935"/>
                </a:lnTo>
                <a:lnTo>
                  <a:pt x="5750" y="937"/>
                </a:lnTo>
                <a:lnTo>
                  <a:pt x="5752" y="939"/>
                </a:lnTo>
                <a:lnTo>
                  <a:pt x="5756" y="943"/>
                </a:lnTo>
                <a:lnTo>
                  <a:pt x="5761" y="947"/>
                </a:lnTo>
                <a:lnTo>
                  <a:pt x="5769" y="951"/>
                </a:lnTo>
                <a:lnTo>
                  <a:pt x="5789" y="962"/>
                </a:lnTo>
                <a:lnTo>
                  <a:pt x="5816" y="974"/>
                </a:lnTo>
                <a:lnTo>
                  <a:pt x="5849" y="987"/>
                </a:lnTo>
                <a:lnTo>
                  <a:pt x="5888" y="1002"/>
                </a:lnTo>
                <a:lnTo>
                  <a:pt x="5934" y="1018"/>
                </a:lnTo>
                <a:lnTo>
                  <a:pt x="5970" y="1029"/>
                </a:lnTo>
                <a:lnTo>
                  <a:pt x="5997" y="1037"/>
                </a:lnTo>
                <a:lnTo>
                  <a:pt x="6015" y="1041"/>
                </a:lnTo>
                <a:lnTo>
                  <a:pt x="6021" y="1041"/>
                </a:lnTo>
                <a:lnTo>
                  <a:pt x="6024" y="1040"/>
                </a:lnTo>
                <a:lnTo>
                  <a:pt x="6025" y="1040"/>
                </a:lnTo>
                <a:lnTo>
                  <a:pt x="6026" y="1039"/>
                </a:lnTo>
                <a:lnTo>
                  <a:pt x="6026" y="1036"/>
                </a:lnTo>
                <a:lnTo>
                  <a:pt x="6025" y="1035"/>
                </a:lnTo>
                <a:lnTo>
                  <a:pt x="6022" y="1031"/>
                </a:lnTo>
                <a:lnTo>
                  <a:pt x="6018" y="1026"/>
                </a:lnTo>
                <a:lnTo>
                  <a:pt x="6011" y="1020"/>
                </a:lnTo>
                <a:lnTo>
                  <a:pt x="6002" y="1013"/>
                </a:lnTo>
                <a:close/>
                <a:moveTo>
                  <a:pt x="6017" y="1675"/>
                </a:moveTo>
                <a:lnTo>
                  <a:pt x="6021" y="1685"/>
                </a:lnTo>
                <a:lnTo>
                  <a:pt x="6024" y="1692"/>
                </a:lnTo>
                <a:lnTo>
                  <a:pt x="6026" y="1696"/>
                </a:lnTo>
                <a:lnTo>
                  <a:pt x="6028" y="1697"/>
                </a:lnTo>
                <a:lnTo>
                  <a:pt x="6029" y="1695"/>
                </a:lnTo>
                <a:lnTo>
                  <a:pt x="6030" y="1690"/>
                </a:lnTo>
                <a:lnTo>
                  <a:pt x="6030" y="1683"/>
                </a:lnTo>
                <a:lnTo>
                  <a:pt x="6031" y="1672"/>
                </a:lnTo>
                <a:lnTo>
                  <a:pt x="6031" y="1664"/>
                </a:lnTo>
                <a:lnTo>
                  <a:pt x="6030" y="1657"/>
                </a:lnTo>
                <a:lnTo>
                  <a:pt x="6029" y="1650"/>
                </a:lnTo>
                <a:lnTo>
                  <a:pt x="6027" y="1644"/>
                </a:lnTo>
                <a:lnTo>
                  <a:pt x="6025" y="1638"/>
                </a:lnTo>
                <a:lnTo>
                  <a:pt x="6022" y="1634"/>
                </a:lnTo>
                <a:lnTo>
                  <a:pt x="6020" y="1630"/>
                </a:lnTo>
                <a:lnTo>
                  <a:pt x="6017" y="1626"/>
                </a:lnTo>
                <a:lnTo>
                  <a:pt x="6011" y="1623"/>
                </a:lnTo>
                <a:lnTo>
                  <a:pt x="6006" y="1623"/>
                </a:lnTo>
                <a:lnTo>
                  <a:pt x="6004" y="1624"/>
                </a:lnTo>
                <a:lnTo>
                  <a:pt x="6003" y="1625"/>
                </a:lnTo>
                <a:lnTo>
                  <a:pt x="6002" y="1628"/>
                </a:lnTo>
                <a:lnTo>
                  <a:pt x="6002" y="1630"/>
                </a:lnTo>
                <a:lnTo>
                  <a:pt x="6004" y="1637"/>
                </a:lnTo>
                <a:lnTo>
                  <a:pt x="6007" y="1648"/>
                </a:lnTo>
                <a:lnTo>
                  <a:pt x="6011" y="1661"/>
                </a:lnTo>
                <a:lnTo>
                  <a:pt x="6017" y="1675"/>
                </a:lnTo>
                <a:close/>
                <a:moveTo>
                  <a:pt x="6067" y="1346"/>
                </a:moveTo>
                <a:lnTo>
                  <a:pt x="6073" y="1350"/>
                </a:lnTo>
                <a:lnTo>
                  <a:pt x="6078" y="1355"/>
                </a:lnTo>
                <a:lnTo>
                  <a:pt x="6082" y="1360"/>
                </a:lnTo>
                <a:lnTo>
                  <a:pt x="6086" y="1365"/>
                </a:lnTo>
                <a:lnTo>
                  <a:pt x="6090" y="1370"/>
                </a:lnTo>
                <a:lnTo>
                  <a:pt x="6093" y="1375"/>
                </a:lnTo>
                <a:lnTo>
                  <a:pt x="6095" y="1379"/>
                </a:lnTo>
                <a:lnTo>
                  <a:pt x="6096" y="1383"/>
                </a:lnTo>
                <a:lnTo>
                  <a:pt x="6097" y="1390"/>
                </a:lnTo>
                <a:lnTo>
                  <a:pt x="6099" y="1399"/>
                </a:lnTo>
                <a:lnTo>
                  <a:pt x="6104" y="1408"/>
                </a:lnTo>
                <a:lnTo>
                  <a:pt x="6110" y="1420"/>
                </a:lnTo>
                <a:lnTo>
                  <a:pt x="6124" y="1446"/>
                </a:lnTo>
                <a:lnTo>
                  <a:pt x="6144" y="1475"/>
                </a:lnTo>
                <a:lnTo>
                  <a:pt x="6164" y="1503"/>
                </a:lnTo>
                <a:lnTo>
                  <a:pt x="6186" y="1530"/>
                </a:lnTo>
                <a:lnTo>
                  <a:pt x="6196" y="1542"/>
                </a:lnTo>
                <a:lnTo>
                  <a:pt x="6206" y="1553"/>
                </a:lnTo>
                <a:lnTo>
                  <a:pt x="6215" y="1562"/>
                </a:lnTo>
                <a:lnTo>
                  <a:pt x="6223" y="1569"/>
                </a:lnTo>
                <a:lnTo>
                  <a:pt x="6231" y="1575"/>
                </a:lnTo>
                <a:lnTo>
                  <a:pt x="6242" y="1582"/>
                </a:lnTo>
                <a:lnTo>
                  <a:pt x="6254" y="1589"/>
                </a:lnTo>
                <a:lnTo>
                  <a:pt x="6266" y="1596"/>
                </a:lnTo>
                <a:lnTo>
                  <a:pt x="6280" y="1602"/>
                </a:lnTo>
                <a:lnTo>
                  <a:pt x="6293" y="1608"/>
                </a:lnTo>
                <a:lnTo>
                  <a:pt x="6306" y="1613"/>
                </a:lnTo>
                <a:lnTo>
                  <a:pt x="6319" y="1618"/>
                </a:lnTo>
                <a:lnTo>
                  <a:pt x="6342" y="1626"/>
                </a:lnTo>
                <a:lnTo>
                  <a:pt x="6358" y="1635"/>
                </a:lnTo>
                <a:lnTo>
                  <a:pt x="6364" y="1639"/>
                </a:lnTo>
                <a:lnTo>
                  <a:pt x="6368" y="1642"/>
                </a:lnTo>
                <a:lnTo>
                  <a:pt x="6369" y="1643"/>
                </a:lnTo>
                <a:lnTo>
                  <a:pt x="6370" y="1645"/>
                </a:lnTo>
                <a:lnTo>
                  <a:pt x="6370" y="1646"/>
                </a:lnTo>
                <a:lnTo>
                  <a:pt x="6369" y="1647"/>
                </a:lnTo>
                <a:lnTo>
                  <a:pt x="6369" y="1649"/>
                </a:lnTo>
                <a:lnTo>
                  <a:pt x="6369" y="1653"/>
                </a:lnTo>
                <a:lnTo>
                  <a:pt x="6373" y="1657"/>
                </a:lnTo>
                <a:lnTo>
                  <a:pt x="6377" y="1662"/>
                </a:lnTo>
                <a:lnTo>
                  <a:pt x="6382" y="1668"/>
                </a:lnTo>
                <a:lnTo>
                  <a:pt x="6388" y="1674"/>
                </a:lnTo>
                <a:lnTo>
                  <a:pt x="6396" y="1679"/>
                </a:lnTo>
                <a:lnTo>
                  <a:pt x="6404" y="1685"/>
                </a:lnTo>
                <a:lnTo>
                  <a:pt x="6422" y="1696"/>
                </a:lnTo>
                <a:lnTo>
                  <a:pt x="6438" y="1704"/>
                </a:lnTo>
                <a:lnTo>
                  <a:pt x="6452" y="1711"/>
                </a:lnTo>
                <a:lnTo>
                  <a:pt x="6464" y="1714"/>
                </a:lnTo>
                <a:lnTo>
                  <a:pt x="6470" y="1714"/>
                </a:lnTo>
                <a:lnTo>
                  <a:pt x="6475" y="1714"/>
                </a:lnTo>
                <a:lnTo>
                  <a:pt x="6478" y="1714"/>
                </a:lnTo>
                <a:lnTo>
                  <a:pt x="6480" y="1712"/>
                </a:lnTo>
                <a:lnTo>
                  <a:pt x="6482" y="1710"/>
                </a:lnTo>
                <a:lnTo>
                  <a:pt x="6482" y="1707"/>
                </a:lnTo>
                <a:lnTo>
                  <a:pt x="6481" y="1703"/>
                </a:lnTo>
                <a:lnTo>
                  <a:pt x="6479" y="1698"/>
                </a:lnTo>
                <a:lnTo>
                  <a:pt x="6477" y="1695"/>
                </a:lnTo>
                <a:lnTo>
                  <a:pt x="6477" y="1692"/>
                </a:lnTo>
                <a:lnTo>
                  <a:pt x="6477" y="1690"/>
                </a:lnTo>
                <a:lnTo>
                  <a:pt x="6479" y="1687"/>
                </a:lnTo>
                <a:lnTo>
                  <a:pt x="6481" y="1685"/>
                </a:lnTo>
                <a:lnTo>
                  <a:pt x="6484" y="1684"/>
                </a:lnTo>
                <a:lnTo>
                  <a:pt x="6487" y="1683"/>
                </a:lnTo>
                <a:lnTo>
                  <a:pt x="6492" y="1683"/>
                </a:lnTo>
                <a:lnTo>
                  <a:pt x="6496" y="1682"/>
                </a:lnTo>
                <a:lnTo>
                  <a:pt x="6501" y="1681"/>
                </a:lnTo>
                <a:lnTo>
                  <a:pt x="6506" y="1678"/>
                </a:lnTo>
                <a:lnTo>
                  <a:pt x="6510" y="1675"/>
                </a:lnTo>
                <a:lnTo>
                  <a:pt x="6515" y="1672"/>
                </a:lnTo>
                <a:lnTo>
                  <a:pt x="6519" y="1668"/>
                </a:lnTo>
                <a:lnTo>
                  <a:pt x="6522" y="1662"/>
                </a:lnTo>
                <a:lnTo>
                  <a:pt x="6524" y="1657"/>
                </a:lnTo>
                <a:lnTo>
                  <a:pt x="6529" y="1644"/>
                </a:lnTo>
                <a:lnTo>
                  <a:pt x="6532" y="1634"/>
                </a:lnTo>
                <a:lnTo>
                  <a:pt x="6533" y="1626"/>
                </a:lnTo>
                <a:lnTo>
                  <a:pt x="6533" y="1621"/>
                </a:lnTo>
                <a:lnTo>
                  <a:pt x="6532" y="1620"/>
                </a:lnTo>
                <a:lnTo>
                  <a:pt x="6531" y="1620"/>
                </a:lnTo>
                <a:lnTo>
                  <a:pt x="6530" y="1620"/>
                </a:lnTo>
                <a:lnTo>
                  <a:pt x="6528" y="1621"/>
                </a:lnTo>
                <a:lnTo>
                  <a:pt x="6524" y="1626"/>
                </a:lnTo>
                <a:lnTo>
                  <a:pt x="6518" y="1635"/>
                </a:lnTo>
                <a:lnTo>
                  <a:pt x="6514" y="1642"/>
                </a:lnTo>
                <a:lnTo>
                  <a:pt x="6509" y="1647"/>
                </a:lnTo>
                <a:lnTo>
                  <a:pt x="6507" y="1650"/>
                </a:lnTo>
                <a:lnTo>
                  <a:pt x="6505" y="1651"/>
                </a:lnTo>
                <a:lnTo>
                  <a:pt x="6503" y="1650"/>
                </a:lnTo>
                <a:lnTo>
                  <a:pt x="6503" y="1647"/>
                </a:lnTo>
                <a:lnTo>
                  <a:pt x="6502" y="1642"/>
                </a:lnTo>
                <a:lnTo>
                  <a:pt x="6502" y="1635"/>
                </a:lnTo>
                <a:lnTo>
                  <a:pt x="6501" y="1630"/>
                </a:lnTo>
                <a:lnTo>
                  <a:pt x="6498" y="1622"/>
                </a:lnTo>
                <a:lnTo>
                  <a:pt x="6492" y="1615"/>
                </a:lnTo>
                <a:lnTo>
                  <a:pt x="6485" y="1607"/>
                </a:lnTo>
                <a:lnTo>
                  <a:pt x="6476" y="1598"/>
                </a:lnTo>
                <a:lnTo>
                  <a:pt x="6463" y="1589"/>
                </a:lnTo>
                <a:lnTo>
                  <a:pt x="6450" y="1577"/>
                </a:lnTo>
                <a:lnTo>
                  <a:pt x="6434" y="1566"/>
                </a:lnTo>
                <a:lnTo>
                  <a:pt x="6397" y="1540"/>
                </a:lnTo>
                <a:lnTo>
                  <a:pt x="6351" y="1512"/>
                </a:lnTo>
                <a:lnTo>
                  <a:pt x="6297" y="1480"/>
                </a:lnTo>
                <a:lnTo>
                  <a:pt x="6236" y="1445"/>
                </a:lnTo>
                <a:lnTo>
                  <a:pt x="6191" y="1419"/>
                </a:lnTo>
                <a:lnTo>
                  <a:pt x="6159" y="1400"/>
                </a:lnTo>
                <a:lnTo>
                  <a:pt x="6148" y="1394"/>
                </a:lnTo>
                <a:lnTo>
                  <a:pt x="6141" y="1387"/>
                </a:lnTo>
                <a:lnTo>
                  <a:pt x="6136" y="1384"/>
                </a:lnTo>
                <a:lnTo>
                  <a:pt x="6135" y="1382"/>
                </a:lnTo>
                <a:lnTo>
                  <a:pt x="6139" y="1382"/>
                </a:lnTo>
                <a:lnTo>
                  <a:pt x="6145" y="1383"/>
                </a:lnTo>
                <a:lnTo>
                  <a:pt x="6155" y="1386"/>
                </a:lnTo>
                <a:lnTo>
                  <a:pt x="6167" y="1390"/>
                </a:lnTo>
                <a:lnTo>
                  <a:pt x="6204" y="1406"/>
                </a:lnTo>
                <a:lnTo>
                  <a:pt x="6254" y="1426"/>
                </a:lnTo>
                <a:lnTo>
                  <a:pt x="6285" y="1440"/>
                </a:lnTo>
                <a:lnTo>
                  <a:pt x="6309" y="1450"/>
                </a:lnTo>
                <a:lnTo>
                  <a:pt x="6328" y="1456"/>
                </a:lnTo>
                <a:lnTo>
                  <a:pt x="6342" y="1460"/>
                </a:lnTo>
                <a:lnTo>
                  <a:pt x="6347" y="1461"/>
                </a:lnTo>
                <a:lnTo>
                  <a:pt x="6351" y="1461"/>
                </a:lnTo>
                <a:lnTo>
                  <a:pt x="6354" y="1460"/>
                </a:lnTo>
                <a:lnTo>
                  <a:pt x="6356" y="1459"/>
                </a:lnTo>
                <a:lnTo>
                  <a:pt x="6358" y="1457"/>
                </a:lnTo>
                <a:lnTo>
                  <a:pt x="6359" y="1455"/>
                </a:lnTo>
                <a:lnTo>
                  <a:pt x="6359" y="1452"/>
                </a:lnTo>
                <a:lnTo>
                  <a:pt x="6358" y="1448"/>
                </a:lnTo>
                <a:lnTo>
                  <a:pt x="6355" y="1438"/>
                </a:lnTo>
                <a:lnTo>
                  <a:pt x="6351" y="1429"/>
                </a:lnTo>
                <a:lnTo>
                  <a:pt x="6349" y="1427"/>
                </a:lnTo>
                <a:lnTo>
                  <a:pt x="6347" y="1425"/>
                </a:lnTo>
                <a:lnTo>
                  <a:pt x="6344" y="1424"/>
                </a:lnTo>
                <a:lnTo>
                  <a:pt x="6342" y="1424"/>
                </a:lnTo>
                <a:lnTo>
                  <a:pt x="6339" y="1424"/>
                </a:lnTo>
                <a:lnTo>
                  <a:pt x="6335" y="1422"/>
                </a:lnTo>
                <a:lnTo>
                  <a:pt x="6330" y="1420"/>
                </a:lnTo>
                <a:lnTo>
                  <a:pt x="6324" y="1416"/>
                </a:lnTo>
                <a:lnTo>
                  <a:pt x="6311" y="1407"/>
                </a:lnTo>
                <a:lnTo>
                  <a:pt x="6299" y="1395"/>
                </a:lnTo>
                <a:lnTo>
                  <a:pt x="6285" y="1382"/>
                </a:lnTo>
                <a:lnTo>
                  <a:pt x="6270" y="1372"/>
                </a:lnTo>
                <a:lnTo>
                  <a:pt x="6264" y="1368"/>
                </a:lnTo>
                <a:lnTo>
                  <a:pt x="6258" y="1365"/>
                </a:lnTo>
                <a:lnTo>
                  <a:pt x="6252" y="1363"/>
                </a:lnTo>
                <a:lnTo>
                  <a:pt x="6248" y="1362"/>
                </a:lnTo>
                <a:lnTo>
                  <a:pt x="6220" y="1360"/>
                </a:lnTo>
                <a:lnTo>
                  <a:pt x="6195" y="1358"/>
                </a:lnTo>
                <a:lnTo>
                  <a:pt x="6170" y="1356"/>
                </a:lnTo>
                <a:lnTo>
                  <a:pt x="6148" y="1353"/>
                </a:lnTo>
                <a:lnTo>
                  <a:pt x="6127" y="1349"/>
                </a:lnTo>
                <a:lnTo>
                  <a:pt x="6109" y="1346"/>
                </a:lnTo>
                <a:lnTo>
                  <a:pt x="6093" y="1343"/>
                </a:lnTo>
                <a:lnTo>
                  <a:pt x="6079" y="1340"/>
                </a:lnTo>
                <a:lnTo>
                  <a:pt x="6060" y="1335"/>
                </a:lnTo>
                <a:lnTo>
                  <a:pt x="6053" y="1334"/>
                </a:lnTo>
                <a:lnTo>
                  <a:pt x="6053" y="1335"/>
                </a:lnTo>
                <a:lnTo>
                  <a:pt x="6055" y="1338"/>
                </a:lnTo>
                <a:lnTo>
                  <a:pt x="6060" y="1341"/>
                </a:lnTo>
                <a:lnTo>
                  <a:pt x="6067" y="1346"/>
                </a:lnTo>
                <a:close/>
                <a:moveTo>
                  <a:pt x="6066" y="1843"/>
                </a:moveTo>
                <a:lnTo>
                  <a:pt x="6068" y="1848"/>
                </a:lnTo>
                <a:lnTo>
                  <a:pt x="6071" y="1852"/>
                </a:lnTo>
                <a:lnTo>
                  <a:pt x="6074" y="1856"/>
                </a:lnTo>
                <a:lnTo>
                  <a:pt x="6077" y="1860"/>
                </a:lnTo>
                <a:lnTo>
                  <a:pt x="6081" y="1864"/>
                </a:lnTo>
                <a:lnTo>
                  <a:pt x="6085" y="1867"/>
                </a:lnTo>
                <a:lnTo>
                  <a:pt x="6089" y="1870"/>
                </a:lnTo>
                <a:lnTo>
                  <a:pt x="6094" y="1872"/>
                </a:lnTo>
                <a:lnTo>
                  <a:pt x="6098" y="1873"/>
                </a:lnTo>
                <a:lnTo>
                  <a:pt x="6102" y="1873"/>
                </a:lnTo>
                <a:lnTo>
                  <a:pt x="6105" y="1872"/>
                </a:lnTo>
                <a:lnTo>
                  <a:pt x="6107" y="1871"/>
                </a:lnTo>
                <a:lnTo>
                  <a:pt x="6108" y="1869"/>
                </a:lnTo>
                <a:lnTo>
                  <a:pt x="6109" y="1866"/>
                </a:lnTo>
                <a:lnTo>
                  <a:pt x="6109" y="1861"/>
                </a:lnTo>
                <a:lnTo>
                  <a:pt x="6108" y="1857"/>
                </a:lnTo>
                <a:lnTo>
                  <a:pt x="6106" y="1853"/>
                </a:lnTo>
                <a:lnTo>
                  <a:pt x="6104" y="1849"/>
                </a:lnTo>
                <a:lnTo>
                  <a:pt x="6101" y="1845"/>
                </a:lnTo>
                <a:lnTo>
                  <a:pt x="6097" y="1841"/>
                </a:lnTo>
                <a:lnTo>
                  <a:pt x="6093" y="1837"/>
                </a:lnTo>
                <a:lnTo>
                  <a:pt x="6088" y="1834"/>
                </a:lnTo>
                <a:lnTo>
                  <a:pt x="6084" y="1832"/>
                </a:lnTo>
                <a:lnTo>
                  <a:pt x="6080" y="1830"/>
                </a:lnTo>
                <a:lnTo>
                  <a:pt x="6076" y="1829"/>
                </a:lnTo>
                <a:lnTo>
                  <a:pt x="6072" y="1829"/>
                </a:lnTo>
                <a:lnTo>
                  <a:pt x="6070" y="1829"/>
                </a:lnTo>
                <a:lnTo>
                  <a:pt x="6067" y="1831"/>
                </a:lnTo>
                <a:lnTo>
                  <a:pt x="6066" y="1833"/>
                </a:lnTo>
                <a:lnTo>
                  <a:pt x="6065" y="1836"/>
                </a:lnTo>
                <a:lnTo>
                  <a:pt x="6065" y="1839"/>
                </a:lnTo>
                <a:lnTo>
                  <a:pt x="6066" y="1843"/>
                </a:lnTo>
                <a:close/>
                <a:moveTo>
                  <a:pt x="6174" y="1871"/>
                </a:moveTo>
                <a:lnTo>
                  <a:pt x="6184" y="1872"/>
                </a:lnTo>
                <a:lnTo>
                  <a:pt x="6194" y="1873"/>
                </a:lnTo>
                <a:lnTo>
                  <a:pt x="6201" y="1873"/>
                </a:lnTo>
                <a:lnTo>
                  <a:pt x="6208" y="1872"/>
                </a:lnTo>
                <a:lnTo>
                  <a:pt x="6213" y="1871"/>
                </a:lnTo>
                <a:lnTo>
                  <a:pt x="6217" y="1869"/>
                </a:lnTo>
                <a:lnTo>
                  <a:pt x="6221" y="1866"/>
                </a:lnTo>
                <a:lnTo>
                  <a:pt x="6223" y="1862"/>
                </a:lnTo>
                <a:lnTo>
                  <a:pt x="6224" y="1858"/>
                </a:lnTo>
                <a:lnTo>
                  <a:pt x="6225" y="1854"/>
                </a:lnTo>
                <a:lnTo>
                  <a:pt x="6224" y="1849"/>
                </a:lnTo>
                <a:lnTo>
                  <a:pt x="6222" y="1844"/>
                </a:lnTo>
                <a:lnTo>
                  <a:pt x="6219" y="1837"/>
                </a:lnTo>
                <a:lnTo>
                  <a:pt x="6215" y="1831"/>
                </a:lnTo>
                <a:lnTo>
                  <a:pt x="6210" y="1822"/>
                </a:lnTo>
                <a:lnTo>
                  <a:pt x="6204" y="1814"/>
                </a:lnTo>
                <a:lnTo>
                  <a:pt x="6198" y="1806"/>
                </a:lnTo>
                <a:lnTo>
                  <a:pt x="6193" y="1798"/>
                </a:lnTo>
                <a:lnTo>
                  <a:pt x="6189" y="1790"/>
                </a:lnTo>
                <a:lnTo>
                  <a:pt x="6184" y="1782"/>
                </a:lnTo>
                <a:lnTo>
                  <a:pt x="6182" y="1776"/>
                </a:lnTo>
                <a:lnTo>
                  <a:pt x="6180" y="1770"/>
                </a:lnTo>
                <a:lnTo>
                  <a:pt x="6180" y="1765"/>
                </a:lnTo>
                <a:lnTo>
                  <a:pt x="6181" y="1762"/>
                </a:lnTo>
                <a:lnTo>
                  <a:pt x="6182" y="1759"/>
                </a:lnTo>
                <a:lnTo>
                  <a:pt x="6182" y="1756"/>
                </a:lnTo>
                <a:lnTo>
                  <a:pt x="6180" y="1753"/>
                </a:lnTo>
                <a:lnTo>
                  <a:pt x="6178" y="1750"/>
                </a:lnTo>
                <a:lnTo>
                  <a:pt x="6174" y="1747"/>
                </a:lnTo>
                <a:lnTo>
                  <a:pt x="6170" y="1743"/>
                </a:lnTo>
                <a:lnTo>
                  <a:pt x="6165" y="1741"/>
                </a:lnTo>
                <a:lnTo>
                  <a:pt x="6159" y="1739"/>
                </a:lnTo>
                <a:lnTo>
                  <a:pt x="6153" y="1736"/>
                </a:lnTo>
                <a:lnTo>
                  <a:pt x="6147" y="1732"/>
                </a:lnTo>
                <a:lnTo>
                  <a:pt x="6141" y="1727"/>
                </a:lnTo>
                <a:lnTo>
                  <a:pt x="6135" y="1721"/>
                </a:lnTo>
                <a:lnTo>
                  <a:pt x="6130" y="1714"/>
                </a:lnTo>
                <a:lnTo>
                  <a:pt x="6125" y="1707"/>
                </a:lnTo>
                <a:lnTo>
                  <a:pt x="6122" y="1698"/>
                </a:lnTo>
                <a:lnTo>
                  <a:pt x="6120" y="1690"/>
                </a:lnTo>
                <a:lnTo>
                  <a:pt x="6117" y="1682"/>
                </a:lnTo>
                <a:lnTo>
                  <a:pt x="6114" y="1675"/>
                </a:lnTo>
                <a:lnTo>
                  <a:pt x="6111" y="1668"/>
                </a:lnTo>
                <a:lnTo>
                  <a:pt x="6107" y="1662"/>
                </a:lnTo>
                <a:lnTo>
                  <a:pt x="6102" y="1657"/>
                </a:lnTo>
                <a:lnTo>
                  <a:pt x="6098" y="1654"/>
                </a:lnTo>
                <a:lnTo>
                  <a:pt x="6093" y="1651"/>
                </a:lnTo>
                <a:lnTo>
                  <a:pt x="6088" y="1651"/>
                </a:lnTo>
                <a:lnTo>
                  <a:pt x="6085" y="1651"/>
                </a:lnTo>
                <a:lnTo>
                  <a:pt x="6083" y="1652"/>
                </a:lnTo>
                <a:lnTo>
                  <a:pt x="6081" y="1653"/>
                </a:lnTo>
                <a:lnTo>
                  <a:pt x="6079" y="1655"/>
                </a:lnTo>
                <a:lnTo>
                  <a:pt x="6075" y="1660"/>
                </a:lnTo>
                <a:lnTo>
                  <a:pt x="6073" y="1668"/>
                </a:lnTo>
                <a:lnTo>
                  <a:pt x="6071" y="1676"/>
                </a:lnTo>
                <a:lnTo>
                  <a:pt x="6071" y="1685"/>
                </a:lnTo>
                <a:lnTo>
                  <a:pt x="6071" y="1696"/>
                </a:lnTo>
                <a:lnTo>
                  <a:pt x="6072" y="1709"/>
                </a:lnTo>
                <a:lnTo>
                  <a:pt x="6073" y="1721"/>
                </a:lnTo>
                <a:lnTo>
                  <a:pt x="6076" y="1734"/>
                </a:lnTo>
                <a:lnTo>
                  <a:pt x="6079" y="1748"/>
                </a:lnTo>
                <a:lnTo>
                  <a:pt x="6083" y="1762"/>
                </a:lnTo>
                <a:lnTo>
                  <a:pt x="6088" y="1775"/>
                </a:lnTo>
                <a:lnTo>
                  <a:pt x="6094" y="1789"/>
                </a:lnTo>
                <a:lnTo>
                  <a:pt x="6100" y="1802"/>
                </a:lnTo>
                <a:lnTo>
                  <a:pt x="6106" y="1815"/>
                </a:lnTo>
                <a:lnTo>
                  <a:pt x="6113" y="1827"/>
                </a:lnTo>
                <a:lnTo>
                  <a:pt x="6121" y="1837"/>
                </a:lnTo>
                <a:lnTo>
                  <a:pt x="6129" y="1846"/>
                </a:lnTo>
                <a:lnTo>
                  <a:pt x="6139" y="1854"/>
                </a:lnTo>
                <a:lnTo>
                  <a:pt x="6147" y="1860"/>
                </a:lnTo>
                <a:lnTo>
                  <a:pt x="6156" y="1866"/>
                </a:lnTo>
                <a:lnTo>
                  <a:pt x="6165" y="1870"/>
                </a:lnTo>
                <a:lnTo>
                  <a:pt x="6174" y="1871"/>
                </a:lnTo>
                <a:close/>
                <a:moveTo>
                  <a:pt x="6385" y="1395"/>
                </a:moveTo>
                <a:lnTo>
                  <a:pt x="6387" y="1398"/>
                </a:lnTo>
                <a:lnTo>
                  <a:pt x="6391" y="1401"/>
                </a:lnTo>
                <a:lnTo>
                  <a:pt x="6395" y="1404"/>
                </a:lnTo>
                <a:lnTo>
                  <a:pt x="6401" y="1406"/>
                </a:lnTo>
                <a:lnTo>
                  <a:pt x="6406" y="1408"/>
                </a:lnTo>
                <a:lnTo>
                  <a:pt x="6412" y="1410"/>
                </a:lnTo>
                <a:lnTo>
                  <a:pt x="6420" y="1411"/>
                </a:lnTo>
                <a:lnTo>
                  <a:pt x="6426" y="1411"/>
                </a:lnTo>
                <a:lnTo>
                  <a:pt x="6432" y="1411"/>
                </a:lnTo>
                <a:lnTo>
                  <a:pt x="6437" y="1410"/>
                </a:lnTo>
                <a:lnTo>
                  <a:pt x="6441" y="1408"/>
                </a:lnTo>
                <a:lnTo>
                  <a:pt x="6445" y="1406"/>
                </a:lnTo>
                <a:lnTo>
                  <a:pt x="6447" y="1404"/>
                </a:lnTo>
                <a:lnTo>
                  <a:pt x="6448" y="1401"/>
                </a:lnTo>
                <a:lnTo>
                  <a:pt x="6448" y="1398"/>
                </a:lnTo>
                <a:lnTo>
                  <a:pt x="6447" y="1395"/>
                </a:lnTo>
                <a:lnTo>
                  <a:pt x="6445" y="1391"/>
                </a:lnTo>
                <a:lnTo>
                  <a:pt x="6441" y="1388"/>
                </a:lnTo>
                <a:lnTo>
                  <a:pt x="6437" y="1386"/>
                </a:lnTo>
                <a:lnTo>
                  <a:pt x="6432" y="1383"/>
                </a:lnTo>
                <a:lnTo>
                  <a:pt x="6426" y="1381"/>
                </a:lnTo>
                <a:lnTo>
                  <a:pt x="6420" y="1380"/>
                </a:lnTo>
                <a:lnTo>
                  <a:pt x="6412" y="1379"/>
                </a:lnTo>
                <a:lnTo>
                  <a:pt x="6406" y="1379"/>
                </a:lnTo>
                <a:lnTo>
                  <a:pt x="6400" y="1379"/>
                </a:lnTo>
                <a:lnTo>
                  <a:pt x="6395" y="1380"/>
                </a:lnTo>
                <a:lnTo>
                  <a:pt x="6391" y="1381"/>
                </a:lnTo>
                <a:lnTo>
                  <a:pt x="6387" y="1383"/>
                </a:lnTo>
                <a:lnTo>
                  <a:pt x="6385" y="1386"/>
                </a:lnTo>
                <a:lnTo>
                  <a:pt x="6384" y="1388"/>
                </a:lnTo>
                <a:lnTo>
                  <a:pt x="6384" y="1391"/>
                </a:lnTo>
                <a:lnTo>
                  <a:pt x="6385" y="1395"/>
                </a:lnTo>
                <a:close/>
                <a:moveTo>
                  <a:pt x="6385" y="1155"/>
                </a:moveTo>
                <a:lnTo>
                  <a:pt x="6380" y="1149"/>
                </a:lnTo>
                <a:lnTo>
                  <a:pt x="6374" y="1144"/>
                </a:lnTo>
                <a:lnTo>
                  <a:pt x="6366" y="1140"/>
                </a:lnTo>
                <a:lnTo>
                  <a:pt x="6359" y="1139"/>
                </a:lnTo>
                <a:lnTo>
                  <a:pt x="6356" y="1139"/>
                </a:lnTo>
                <a:lnTo>
                  <a:pt x="6354" y="1140"/>
                </a:lnTo>
                <a:lnTo>
                  <a:pt x="6352" y="1142"/>
                </a:lnTo>
                <a:lnTo>
                  <a:pt x="6351" y="1144"/>
                </a:lnTo>
                <a:lnTo>
                  <a:pt x="6351" y="1146"/>
                </a:lnTo>
                <a:lnTo>
                  <a:pt x="6351" y="1149"/>
                </a:lnTo>
                <a:lnTo>
                  <a:pt x="6352" y="1151"/>
                </a:lnTo>
                <a:lnTo>
                  <a:pt x="6353" y="1155"/>
                </a:lnTo>
                <a:lnTo>
                  <a:pt x="6358" y="1162"/>
                </a:lnTo>
                <a:lnTo>
                  <a:pt x="6364" y="1167"/>
                </a:lnTo>
                <a:lnTo>
                  <a:pt x="6371" y="1170"/>
                </a:lnTo>
                <a:lnTo>
                  <a:pt x="6379" y="1171"/>
                </a:lnTo>
                <a:lnTo>
                  <a:pt x="6382" y="1171"/>
                </a:lnTo>
                <a:lnTo>
                  <a:pt x="6384" y="1170"/>
                </a:lnTo>
                <a:lnTo>
                  <a:pt x="6386" y="1168"/>
                </a:lnTo>
                <a:lnTo>
                  <a:pt x="6387" y="1167"/>
                </a:lnTo>
                <a:lnTo>
                  <a:pt x="6388" y="1164"/>
                </a:lnTo>
                <a:lnTo>
                  <a:pt x="6387" y="1162"/>
                </a:lnTo>
                <a:lnTo>
                  <a:pt x="6386" y="1159"/>
                </a:lnTo>
                <a:lnTo>
                  <a:pt x="6385" y="1155"/>
                </a:lnTo>
                <a:close/>
                <a:moveTo>
                  <a:pt x="6276" y="532"/>
                </a:moveTo>
                <a:lnTo>
                  <a:pt x="6284" y="533"/>
                </a:lnTo>
                <a:lnTo>
                  <a:pt x="6296" y="537"/>
                </a:lnTo>
                <a:lnTo>
                  <a:pt x="6312" y="543"/>
                </a:lnTo>
                <a:lnTo>
                  <a:pt x="6333" y="550"/>
                </a:lnTo>
                <a:lnTo>
                  <a:pt x="6356" y="560"/>
                </a:lnTo>
                <a:lnTo>
                  <a:pt x="6383" y="571"/>
                </a:lnTo>
                <a:lnTo>
                  <a:pt x="6410" y="583"/>
                </a:lnTo>
                <a:lnTo>
                  <a:pt x="6440" y="595"/>
                </a:lnTo>
                <a:lnTo>
                  <a:pt x="6469" y="609"/>
                </a:lnTo>
                <a:lnTo>
                  <a:pt x="6496" y="620"/>
                </a:lnTo>
                <a:lnTo>
                  <a:pt x="6522" y="631"/>
                </a:lnTo>
                <a:lnTo>
                  <a:pt x="6545" y="640"/>
                </a:lnTo>
                <a:lnTo>
                  <a:pt x="6566" y="649"/>
                </a:lnTo>
                <a:lnTo>
                  <a:pt x="6582" y="655"/>
                </a:lnTo>
                <a:lnTo>
                  <a:pt x="6593" y="658"/>
                </a:lnTo>
                <a:lnTo>
                  <a:pt x="6600" y="660"/>
                </a:lnTo>
                <a:lnTo>
                  <a:pt x="6602" y="659"/>
                </a:lnTo>
                <a:lnTo>
                  <a:pt x="6603" y="659"/>
                </a:lnTo>
                <a:lnTo>
                  <a:pt x="6603" y="657"/>
                </a:lnTo>
                <a:lnTo>
                  <a:pt x="6603" y="656"/>
                </a:lnTo>
                <a:lnTo>
                  <a:pt x="6599" y="651"/>
                </a:lnTo>
                <a:lnTo>
                  <a:pt x="6592" y="644"/>
                </a:lnTo>
                <a:lnTo>
                  <a:pt x="6568" y="627"/>
                </a:lnTo>
                <a:lnTo>
                  <a:pt x="6533" y="606"/>
                </a:lnTo>
                <a:lnTo>
                  <a:pt x="6489" y="579"/>
                </a:lnTo>
                <a:lnTo>
                  <a:pt x="6438" y="550"/>
                </a:lnTo>
                <a:lnTo>
                  <a:pt x="6381" y="518"/>
                </a:lnTo>
                <a:lnTo>
                  <a:pt x="6319" y="486"/>
                </a:lnTo>
                <a:lnTo>
                  <a:pt x="6304" y="479"/>
                </a:lnTo>
                <a:lnTo>
                  <a:pt x="6285" y="469"/>
                </a:lnTo>
                <a:lnTo>
                  <a:pt x="6263" y="458"/>
                </a:lnTo>
                <a:lnTo>
                  <a:pt x="6242" y="445"/>
                </a:lnTo>
                <a:lnTo>
                  <a:pt x="6218" y="434"/>
                </a:lnTo>
                <a:lnTo>
                  <a:pt x="6201" y="426"/>
                </a:lnTo>
                <a:lnTo>
                  <a:pt x="6194" y="424"/>
                </a:lnTo>
                <a:lnTo>
                  <a:pt x="6189" y="422"/>
                </a:lnTo>
                <a:lnTo>
                  <a:pt x="6186" y="422"/>
                </a:lnTo>
                <a:lnTo>
                  <a:pt x="6183" y="423"/>
                </a:lnTo>
                <a:lnTo>
                  <a:pt x="6182" y="425"/>
                </a:lnTo>
                <a:lnTo>
                  <a:pt x="6182" y="429"/>
                </a:lnTo>
                <a:lnTo>
                  <a:pt x="6184" y="433"/>
                </a:lnTo>
                <a:lnTo>
                  <a:pt x="6188" y="439"/>
                </a:lnTo>
                <a:lnTo>
                  <a:pt x="6198" y="455"/>
                </a:lnTo>
                <a:lnTo>
                  <a:pt x="6213" y="475"/>
                </a:lnTo>
                <a:lnTo>
                  <a:pt x="6222" y="486"/>
                </a:lnTo>
                <a:lnTo>
                  <a:pt x="6231" y="498"/>
                </a:lnTo>
                <a:lnTo>
                  <a:pt x="6241" y="507"/>
                </a:lnTo>
                <a:lnTo>
                  <a:pt x="6249" y="515"/>
                </a:lnTo>
                <a:lnTo>
                  <a:pt x="6257" y="522"/>
                </a:lnTo>
                <a:lnTo>
                  <a:pt x="6265" y="528"/>
                </a:lnTo>
                <a:lnTo>
                  <a:pt x="6271" y="531"/>
                </a:lnTo>
                <a:lnTo>
                  <a:pt x="6276" y="532"/>
                </a:lnTo>
                <a:close/>
                <a:moveTo>
                  <a:pt x="5903" y="312"/>
                </a:moveTo>
                <a:lnTo>
                  <a:pt x="5901" y="312"/>
                </a:lnTo>
                <a:lnTo>
                  <a:pt x="5900" y="314"/>
                </a:lnTo>
                <a:lnTo>
                  <a:pt x="5900" y="315"/>
                </a:lnTo>
                <a:lnTo>
                  <a:pt x="5900" y="317"/>
                </a:lnTo>
                <a:lnTo>
                  <a:pt x="5902" y="321"/>
                </a:lnTo>
                <a:lnTo>
                  <a:pt x="5906" y="326"/>
                </a:lnTo>
                <a:lnTo>
                  <a:pt x="5911" y="333"/>
                </a:lnTo>
                <a:lnTo>
                  <a:pt x="5918" y="340"/>
                </a:lnTo>
                <a:lnTo>
                  <a:pt x="5926" y="346"/>
                </a:lnTo>
                <a:lnTo>
                  <a:pt x="5935" y="354"/>
                </a:lnTo>
                <a:lnTo>
                  <a:pt x="5949" y="363"/>
                </a:lnTo>
                <a:lnTo>
                  <a:pt x="5960" y="371"/>
                </a:lnTo>
                <a:lnTo>
                  <a:pt x="5969" y="376"/>
                </a:lnTo>
                <a:lnTo>
                  <a:pt x="5975" y="378"/>
                </a:lnTo>
                <a:lnTo>
                  <a:pt x="5978" y="378"/>
                </a:lnTo>
                <a:lnTo>
                  <a:pt x="5980" y="378"/>
                </a:lnTo>
                <a:lnTo>
                  <a:pt x="5981" y="378"/>
                </a:lnTo>
                <a:lnTo>
                  <a:pt x="5983" y="376"/>
                </a:lnTo>
                <a:lnTo>
                  <a:pt x="5984" y="372"/>
                </a:lnTo>
                <a:lnTo>
                  <a:pt x="5985" y="365"/>
                </a:lnTo>
                <a:lnTo>
                  <a:pt x="5984" y="360"/>
                </a:lnTo>
                <a:lnTo>
                  <a:pt x="5983" y="355"/>
                </a:lnTo>
                <a:lnTo>
                  <a:pt x="5980" y="350"/>
                </a:lnTo>
                <a:lnTo>
                  <a:pt x="5976" y="344"/>
                </a:lnTo>
                <a:lnTo>
                  <a:pt x="5972" y="339"/>
                </a:lnTo>
                <a:lnTo>
                  <a:pt x="5967" y="334"/>
                </a:lnTo>
                <a:lnTo>
                  <a:pt x="5961" y="329"/>
                </a:lnTo>
                <a:lnTo>
                  <a:pt x="5955" y="324"/>
                </a:lnTo>
                <a:lnTo>
                  <a:pt x="5947" y="321"/>
                </a:lnTo>
                <a:lnTo>
                  <a:pt x="5941" y="317"/>
                </a:lnTo>
                <a:lnTo>
                  <a:pt x="5934" y="314"/>
                </a:lnTo>
                <a:lnTo>
                  <a:pt x="5928" y="312"/>
                </a:lnTo>
                <a:lnTo>
                  <a:pt x="5921" y="311"/>
                </a:lnTo>
                <a:lnTo>
                  <a:pt x="5915" y="310"/>
                </a:lnTo>
                <a:lnTo>
                  <a:pt x="5909" y="310"/>
                </a:lnTo>
                <a:lnTo>
                  <a:pt x="5903" y="312"/>
                </a:lnTo>
                <a:close/>
                <a:moveTo>
                  <a:pt x="5749" y="254"/>
                </a:moveTo>
                <a:lnTo>
                  <a:pt x="5729" y="248"/>
                </a:lnTo>
                <a:lnTo>
                  <a:pt x="5700" y="240"/>
                </a:lnTo>
                <a:lnTo>
                  <a:pt x="5667" y="231"/>
                </a:lnTo>
                <a:lnTo>
                  <a:pt x="5634" y="221"/>
                </a:lnTo>
                <a:lnTo>
                  <a:pt x="5604" y="211"/>
                </a:lnTo>
                <a:lnTo>
                  <a:pt x="5577" y="204"/>
                </a:lnTo>
                <a:lnTo>
                  <a:pt x="5556" y="199"/>
                </a:lnTo>
                <a:lnTo>
                  <a:pt x="5539" y="197"/>
                </a:lnTo>
                <a:lnTo>
                  <a:pt x="5532" y="196"/>
                </a:lnTo>
                <a:lnTo>
                  <a:pt x="5526" y="196"/>
                </a:lnTo>
                <a:lnTo>
                  <a:pt x="5522" y="197"/>
                </a:lnTo>
                <a:lnTo>
                  <a:pt x="5519" y="198"/>
                </a:lnTo>
                <a:lnTo>
                  <a:pt x="5518" y="200"/>
                </a:lnTo>
                <a:lnTo>
                  <a:pt x="5518" y="202"/>
                </a:lnTo>
                <a:lnTo>
                  <a:pt x="5520" y="205"/>
                </a:lnTo>
                <a:lnTo>
                  <a:pt x="5523" y="209"/>
                </a:lnTo>
                <a:lnTo>
                  <a:pt x="5529" y="214"/>
                </a:lnTo>
                <a:lnTo>
                  <a:pt x="5538" y="219"/>
                </a:lnTo>
                <a:lnTo>
                  <a:pt x="5548" y="224"/>
                </a:lnTo>
                <a:lnTo>
                  <a:pt x="5559" y="229"/>
                </a:lnTo>
                <a:lnTo>
                  <a:pt x="5587" y="240"/>
                </a:lnTo>
                <a:lnTo>
                  <a:pt x="5616" y="251"/>
                </a:lnTo>
                <a:lnTo>
                  <a:pt x="5645" y="261"/>
                </a:lnTo>
                <a:lnTo>
                  <a:pt x="5669" y="268"/>
                </a:lnTo>
                <a:lnTo>
                  <a:pt x="5680" y="270"/>
                </a:lnTo>
                <a:lnTo>
                  <a:pt x="5689" y="272"/>
                </a:lnTo>
                <a:lnTo>
                  <a:pt x="5694" y="272"/>
                </a:lnTo>
                <a:lnTo>
                  <a:pt x="5698" y="271"/>
                </a:lnTo>
                <a:lnTo>
                  <a:pt x="5700" y="270"/>
                </a:lnTo>
                <a:lnTo>
                  <a:pt x="5705" y="270"/>
                </a:lnTo>
                <a:lnTo>
                  <a:pt x="5711" y="270"/>
                </a:lnTo>
                <a:lnTo>
                  <a:pt x="5720" y="272"/>
                </a:lnTo>
                <a:lnTo>
                  <a:pt x="5738" y="277"/>
                </a:lnTo>
                <a:lnTo>
                  <a:pt x="5759" y="285"/>
                </a:lnTo>
                <a:lnTo>
                  <a:pt x="5770" y="289"/>
                </a:lnTo>
                <a:lnTo>
                  <a:pt x="5780" y="293"/>
                </a:lnTo>
                <a:lnTo>
                  <a:pt x="5789" y="296"/>
                </a:lnTo>
                <a:lnTo>
                  <a:pt x="5797" y="297"/>
                </a:lnTo>
                <a:lnTo>
                  <a:pt x="5803" y="298"/>
                </a:lnTo>
                <a:lnTo>
                  <a:pt x="5808" y="297"/>
                </a:lnTo>
                <a:lnTo>
                  <a:pt x="5810" y="297"/>
                </a:lnTo>
                <a:lnTo>
                  <a:pt x="5812" y="296"/>
                </a:lnTo>
                <a:lnTo>
                  <a:pt x="5813" y="295"/>
                </a:lnTo>
                <a:lnTo>
                  <a:pt x="5813" y="293"/>
                </a:lnTo>
                <a:lnTo>
                  <a:pt x="5813" y="286"/>
                </a:lnTo>
                <a:lnTo>
                  <a:pt x="5809" y="280"/>
                </a:lnTo>
                <a:lnTo>
                  <a:pt x="5805" y="274"/>
                </a:lnTo>
                <a:lnTo>
                  <a:pt x="5799" y="270"/>
                </a:lnTo>
                <a:lnTo>
                  <a:pt x="5790" y="265"/>
                </a:lnTo>
                <a:lnTo>
                  <a:pt x="5779" y="261"/>
                </a:lnTo>
                <a:lnTo>
                  <a:pt x="5766" y="258"/>
                </a:lnTo>
                <a:lnTo>
                  <a:pt x="5749" y="254"/>
                </a:lnTo>
                <a:close/>
                <a:moveTo>
                  <a:pt x="5500" y="1235"/>
                </a:moveTo>
                <a:lnTo>
                  <a:pt x="5501" y="1239"/>
                </a:lnTo>
                <a:lnTo>
                  <a:pt x="5503" y="1243"/>
                </a:lnTo>
                <a:lnTo>
                  <a:pt x="5507" y="1247"/>
                </a:lnTo>
                <a:lnTo>
                  <a:pt x="5512" y="1252"/>
                </a:lnTo>
                <a:lnTo>
                  <a:pt x="5519" y="1258"/>
                </a:lnTo>
                <a:lnTo>
                  <a:pt x="5526" y="1263"/>
                </a:lnTo>
                <a:lnTo>
                  <a:pt x="5535" y="1268"/>
                </a:lnTo>
                <a:lnTo>
                  <a:pt x="5543" y="1273"/>
                </a:lnTo>
                <a:lnTo>
                  <a:pt x="5553" y="1278"/>
                </a:lnTo>
                <a:lnTo>
                  <a:pt x="5565" y="1283"/>
                </a:lnTo>
                <a:lnTo>
                  <a:pt x="5579" y="1288"/>
                </a:lnTo>
                <a:lnTo>
                  <a:pt x="5592" y="1292"/>
                </a:lnTo>
                <a:lnTo>
                  <a:pt x="5621" y="1301"/>
                </a:lnTo>
                <a:lnTo>
                  <a:pt x="5649" y="1306"/>
                </a:lnTo>
                <a:lnTo>
                  <a:pt x="5668" y="1309"/>
                </a:lnTo>
                <a:lnTo>
                  <a:pt x="5683" y="1311"/>
                </a:lnTo>
                <a:lnTo>
                  <a:pt x="5692" y="1312"/>
                </a:lnTo>
                <a:lnTo>
                  <a:pt x="5697" y="1311"/>
                </a:lnTo>
                <a:lnTo>
                  <a:pt x="5698" y="1310"/>
                </a:lnTo>
                <a:lnTo>
                  <a:pt x="5698" y="1309"/>
                </a:lnTo>
                <a:lnTo>
                  <a:pt x="5698" y="1307"/>
                </a:lnTo>
                <a:lnTo>
                  <a:pt x="5696" y="1305"/>
                </a:lnTo>
                <a:lnTo>
                  <a:pt x="5690" y="1300"/>
                </a:lnTo>
                <a:lnTo>
                  <a:pt x="5681" y="1292"/>
                </a:lnTo>
                <a:lnTo>
                  <a:pt x="5674" y="1287"/>
                </a:lnTo>
                <a:lnTo>
                  <a:pt x="5666" y="1283"/>
                </a:lnTo>
                <a:lnTo>
                  <a:pt x="5658" y="1278"/>
                </a:lnTo>
                <a:lnTo>
                  <a:pt x="5650" y="1275"/>
                </a:lnTo>
                <a:lnTo>
                  <a:pt x="5643" y="1271"/>
                </a:lnTo>
                <a:lnTo>
                  <a:pt x="5635" y="1269"/>
                </a:lnTo>
                <a:lnTo>
                  <a:pt x="5628" y="1267"/>
                </a:lnTo>
                <a:lnTo>
                  <a:pt x="5620" y="1267"/>
                </a:lnTo>
                <a:lnTo>
                  <a:pt x="5614" y="1266"/>
                </a:lnTo>
                <a:lnTo>
                  <a:pt x="5607" y="1265"/>
                </a:lnTo>
                <a:lnTo>
                  <a:pt x="5600" y="1263"/>
                </a:lnTo>
                <a:lnTo>
                  <a:pt x="5593" y="1260"/>
                </a:lnTo>
                <a:lnTo>
                  <a:pt x="5586" y="1256"/>
                </a:lnTo>
                <a:lnTo>
                  <a:pt x="5580" y="1252"/>
                </a:lnTo>
                <a:lnTo>
                  <a:pt x="5573" y="1248"/>
                </a:lnTo>
                <a:lnTo>
                  <a:pt x="5568" y="1243"/>
                </a:lnTo>
                <a:lnTo>
                  <a:pt x="5562" y="1239"/>
                </a:lnTo>
                <a:lnTo>
                  <a:pt x="5557" y="1233"/>
                </a:lnTo>
                <a:lnTo>
                  <a:pt x="5552" y="1230"/>
                </a:lnTo>
                <a:lnTo>
                  <a:pt x="5546" y="1227"/>
                </a:lnTo>
                <a:lnTo>
                  <a:pt x="5535" y="1222"/>
                </a:lnTo>
                <a:lnTo>
                  <a:pt x="5523" y="1220"/>
                </a:lnTo>
                <a:lnTo>
                  <a:pt x="5519" y="1219"/>
                </a:lnTo>
                <a:lnTo>
                  <a:pt x="5514" y="1220"/>
                </a:lnTo>
                <a:lnTo>
                  <a:pt x="5510" y="1220"/>
                </a:lnTo>
                <a:lnTo>
                  <a:pt x="5507" y="1222"/>
                </a:lnTo>
                <a:lnTo>
                  <a:pt x="5504" y="1224"/>
                </a:lnTo>
                <a:lnTo>
                  <a:pt x="5502" y="1227"/>
                </a:lnTo>
                <a:lnTo>
                  <a:pt x="5500" y="1230"/>
                </a:lnTo>
                <a:lnTo>
                  <a:pt x="5500" y="1235"/>
                </a:lnTo>
                <a:close/>
                <a:moveTo>
                  <a:pt x="5195" y="195"/>
                </a:moveTo>
                <a:lnTo>
                  <a:pt x="5199" y="198"/>
                </a:lnTo>
                <a:lnTo>
                  <a:pt x="5206" y="201"/>
                </a:lnTo>
                <a:lnTo>
                  <a:pt x="5214" y="204"/>
                </a:lnTo>
                <a:lnTo>
                  <a:pt x="5224" y="208"/>
                </a:lnTo>
                <a:lnTo>
                  <a:pt x="5246" y="215"/>
                </a:lnTo>
                <a:lnTo>
                  <a:pt x="5272" y="220"/>
                </a:lnTo>
                <a:lnTo>
                  <a:pt x="5292" y="223"/>
                </a:lnTo>
                <a:lnTo>
                  <a:pt x="5308" y="225"/>
                </a:lnTo>
                <a:lnTo>
                  <a:pt x="5317" y="226"/>
                </a:lnTo>
                <a:lnTo>
                  <a:pt x="5322" y="225"/>
                </a:lnTo>
                <a:lnTo>
                  <a:pt x="5322" y="224"/>
                </a:lnTo>
                <a:lnTo>
                  <a:pt x="5321" y="223"/>
                </a:lnTo>
                <a:lnTo>
                  <a:pt x="5320" y="221"/>
                </a:lnTo>
                <a:lnTo>
                  <a:pt x="5317" y="219"/>
                </a:lnTo>
                <a:lnTo>
                  <a:pt x="5309" y="214"/>
                </a:lnTo>
                <a:lnTo>
                  <a:pt x="5295" y="205"/>
                </a:lnTo>
                <a:lnTo>
                  <a:pt x="5287" y="200"/>
                </a:lnTo>
                <a:lnTo>
                  <a:pt x="5278" y="196"/>
                </a:lnTo>
                <a:lnTo>
                  <a:pt x="5269" y="192"/>
                </a:lnTo>
                <a:lnTo>
                  <a:pt x="5259" y="189"/>
                </a:lnTo>
                <a:lnTo>
                  <a:pt x="5238" y="184"/>
                </a:lnTo>
                <a:lnTo>
                  <a:pt x="5220" y="181"/>
                </a:lnTo>
                <a:lnTo>
                  <a:pt x="5212" y="181"/>
                </a:lnTo>
                <a:lnTo>
                  <a:pt x="5205" y="181"/>
                </a:lnTo>
                <a:lnTo>
                  <a:pt x="5198" y="181"/>
                </a:lnTo>
                <a:lnTo>
                  <a:pt x="5194" y="182"/>
                </a:lnTo>
                <a:lnTo>
                  <a:pt x="5191" y="184"/>
                </a:lnTo>
                <a:lnTo>
                  <a:pt x="5190" y="187"/>
                </a:lnTo>
                <a:lnTo>
                  <a:pt x="5191" y="190"/>
                </a:lnTo>
                <a:lnTo>
                  <a:pt x="5195" y="195"/>
                </a:lnTo>
                <a:close/>
                <a:moveTo>
                  <a:pt x="5048" y="1114"/>
                </a:moveTo>
                <a:lnTo>
                  <a:pt x="5059" y="1123"/>
                </a:lnTo>
                <a:lnTo>
                  <a:pt x="5072" y="1130"/>
                </a:lnTo>
                <a:lnTo>
                  <a:pt x="5085" y="1135"/>
                </a:lnTo>
                <a:lnTo>
                  <a:pt x="5098" y="1139"/>
                </a:lnTo>
                <a:lnTo>
                  <a:pt x="5112" y="1141"/>
                </a:lnTo>
                <a:lnTo>
                  <a:pt x="5125" y="1142"/>
                </a:lnTo>
                <a:lnTo>
                  <a:pt x="5131" y="1142"/>
                </a:lnTo>
                <a:lnTo>
                  <a:pt x="5137" y="1141"/>
                </a:lnTo>
                <a:lnTo>
                  <a:pt x="5142" y="1140"/>
                </a:lnTo>
                <a:lnTo>
                  <a:pt x="5147" y="1138"/>
                </a:lnTo>
                <a:lnTo>
                  <a:pt x="5158" y="1133"/>
                </a:lnTo>
                <a:lnTo>
                  <a:pt x="5165" y="1129"/>
                </a:lnTo>
                <a:lnTo>
                  <a:pt x="5166" y="1127"/>
                </a:lnTo>
                <a:lnTo>
                  <a:pt x="5167" y="1125"/>
                </a:lnTo>
                <a:lnTo>
                  <a:pt x="5166" y="1124"/>
                </a:lnTo>
                <a:lnTo>
                  <a:pt x="5163" y="1123"/>
                </a:lnTo>
                <a:lnTo>
                  <a:pt x="5123" y="1119"/>
                </a:lnTo>
                <a:lnTo>
                  <a:pt x="5085" y="1115"/>
                </a:lnTo>
                <a:lnTo>
                  <a:pt x="5070" y="1114"/>
                </a:lnTo>
                <a:lnTo>
                  <a:pt x="5057" y="1113"/>
                </a:lnTo>
                <a:lnTo>
                  <a:pt x="5050" y="1113"/>
                </a:lnTo>
                <a:lnTo>
                  <a:pt x="5048" y="1114"/>
                </a:lnTo>
                <a:close/>
                <a:moveTo>
                  <a:pt x="4622" y="867"/>
                </a:moveTo>
                <a:lnTo>
                  <a:pt x="4616" y="864"/>
                </a:lnTo>
                <a:lnTo>
                  <a:pt x="4609" y="861"/>
                </a:lnTo>
                <a:lnTo>
                  <a:pt x="4600" y="859"/>
                </a:lnTo>
                <a:lnTo>
                  <a:pt x="4589" y="857"/>
                </a:lnTo>
                <a:lnTo>
                  <a:pt x="4578" y="855"/>
                </a:lnTo>
                <a:lnTo>
                  <a:pt x="4567" y="854"/>
                </a:lnTo>
                <a:lnTo>
                  <a:pt x="4556" y="853"/>
                </a:lnTo>
                <a:lnTo>
                  <a:pt x="4544" y="853"/>
                </a:lnTo>
                <a:lnTo>
                  <a:pt x="4527" y="854"/>
                </a:lnTo>
                <a:lnTo>
                  <a:pt x="4515" y="854"/>
                </a:lnTo>
                <a:lnTo>
                  <a:pt x="4508" y="855"/>
                </a:lnTo>
                <a:lnTo>
                  <a:pt x="4504" y="856"/>
                </a:lnTo>
                <a:lnTo>
                  <a:pt x="4504" y="857"/>
                </a:lnTo>
                <a:lnTo>
                  <a:pt x="4505" y="858"/>
                </a:lnTo>
                <a:lnTo>
                  <a:pt x="4506" y="859"/>
                </a:lnTo>
                <a:lnTo>
                  <a:pt x="4509" y="860"/>
                </a:lnTo>
                <a:lnTo>
                  <a:pt x="4517" y="863"/>
                </a:lnTo>
                <a:lnTo>
                  <a:pt x="4528" y="867"/>
                </a:lnTo>
                <a:lnTo>
                  <a:pt x="4546" y="872"/>
                </a:lnTo>
                <a:lnTo>
                  <a:pt x="4568" y="876"/>
                </a:lnTo>
                <a:lnTo>
                  <a:pt x="4588" y="879"/>
                </a:lnTo>
                <a:lnTo>
                  <a:pt x="4607" y="882"/>
                </a:lnTo>
                <a:lnTo>
                  <a:pt x="4617" y="882"/>
                </a:lnTo>
                <a:lnTo>
                  <a:pt x="4625" y="882"/>
                </a:lnTo>
                <a:lnTo>
                  <a:pt x="4630" y="881"/>
                </a:lnTo>
                <a:lnTo>
                  <a:pt x="4633" y="879"/>
                </a:lnTo>
                <a:lnTo>
                  <a:pt x="4633" y="877"/>
                </a:lnTo>
                <a:lnTo>
                  <a:pt x="4632" y="874"/>
                </a:lnTo>
                <a:lnTo>
                  <a:pt x="4628" y="871"/>
                </a:lnTo>
                <a:lnTo>
                  <a:pt x="4622" y="867"/>
                </a:lnTo>
                <a:close/>
                <a:moveTo>
                  <a:pt x="3604" y="873"/>
                </a:moveTo>
                <a:lnTo>
                  <a:pt x="3606" y="876"/>
                </a:lnTo>
                <a:lnTo>
                  <a:pt x="3613" y="881"/>
                </a:lnTo>
                <a:lnTo>
                  <a:pt x="3623" y="885"/>
                </a:lnTo>
                <a:lnTo>
                  <a:pt x="3635" y="888"/>
                </a:lnTo>
                <a:lnTo>
                  <a:pt x="3642" y="890"/>
                </a:lnTo>
                <a:lnTo>
                  <a:pt x="3647" y="890"/>
                </a:lnTo>
                <a:lnTo>
                  <a:pt x="3652" y="890"/>
                </a:lnTo>
                <a:lnTo>
                  <a:pt x="3657" y="890"/>
                </a:lnTo>
                <a:lnTo>
                  <a:pt x="3661" y="889"/>
                </a:lnTo>
                <a:lnTo>
                  <a:pt x="3665" y="887"/>
                </a:lnTo>
                <a:lnTo>
                  <a:pt x="3666" y="885"/>
                </a:lnTo>
                <a:lnTo>
                  <a:pt x="3667" y="882"/>
                </a:lnTo>
                <a:lnTo>
                  <a:pt x="3666" y="878"/>
                </a:lnTo>
                <a:lnTo>
                  <a:pt x="3665" y="876"/>
                </a:lnTo>
                <a:lnTo>
                  <a:pt x="3661" y="873"/>
                </a:lnTo>
                <a:lnTo>
                  <a:pt x="3657" y="871"/>
                </a:lnTo>
                <a:lnTo>
                  <a:pt x="3652" y="870"/>
                </a:lnTo>
                <a:lnTo>
                  <a:pt x="3647" y="868"/>
                </a:lnTo>
                <a:lnTo>
                  <a:pt x="3642" y="867"/>
                </a:lnTo>
                <a:lnTo>
                  <a:pt x="3635" y="867"/>
                </a:lnTo>
                <a:lnTo>
                  <a:pt x="3623" y="868"/>
                </a:lnTo>
                <a:lnTo>
                  <a:pt x="3613" y="869"/>
                </a:lnTo>
                <a:lnTo>
                  <a:pt x="3609" y="870"/>
                </a:lnTo>
                <a:lnTo>
                  <a:pt x="3606" y="871"/>
                </a:lnTo>
                <a:lnTo>
                  <a:pt x="3604" y="872"/>
                </a:lnTo>
                <a:lnTo>
                  <a:pt x="3604" y="873"/>
                </a:lnTo>
                <a:close/>
                <a:moveTo>
                  <a:pt x="3588" y="1284"/>
                </a:moveTo>
                <a:lnTo>
                  <a:pt x="3579" y="1279"/>
                </a:lnTo>
                <a:lnTo>
                  <a:pt x="3565" y="1273"/>
                </a:lnTo>
                <a:lnTo>
                  <a:pt x="3550" y="1270"/>
                </a:lnTo>
                <a:lnTo>
                  <a:pt x="3536" y="1267"/>
                </a:lnTo>
                <a:lnTo>
                  <a:pt x="3524" y="1266"/>
                </a:lnTo>
                <a:lnTo>
                  <a:pt x="3513" y="1266"/>
                </a:lnTo>
                <a:lnTo>
                  <a:pt x="3510" y="1267"/>
                </a:lnTo>
                <a:lnTo>
                  <a:pt x="3509" y="1268"/>
                </a:lnTo>
                <a:lnTo>
                  <a:pt x="3509" y="1270"/>
                </a:lnTo>
                <a:lnTo>
                  <a:pt x="3511" y="1272"/>
                </a:lnTo>
                <a:lnTo>
                  <a:pt x="3517" y="1276"/>
                </a:lnTo>
                <a:lnTo>
                  <a:pt x="3530" y="1280"/>
                </a:lnTo>
                <a:lnTo>
                  <a:pt x="3546" y="1285"/>
                </a:lnTo>
                <a:lnTo>
                  <a:pt x="3564" y="1289"/>
                </a:lnTo>
                <a:lnTo>
                  <a:pt x="3577" y="1292"/>
                </a:lnTo>
                <a:lnTo>
                  <a:pt x="3586" y="1293"/>
                </a:lnTo>
                <a:lnTo>
                  <a:pt x="3592" y="1294"/>
                </a:lnTo>
                <a:lnTo>
                  <a:pt x="3596" y="1294"/>
                </a:lnTo>
                <a:lnTo>
                  <a:pt x="3597" y="1293"/>
                </a:lnTo>
                <a:lnTo>
                  <a:pt x="3597" y="1293"/>
                </a:lnTo>
                <a:lnTo>
                  <a:pt x="3597" y="1292"/>
                </a:lnTo>
                <a:lnTo>
                  <a:pt x="3597" y="1291"/>
                </a:lnTo>
                <a:lnTo>
                  <a:pt x="3594" y="1288"/>
                </a:lnTo>
                <a:lnTo>
                  <a:pt x="3588" y="1284"/>
                </a:lnTo>
                <a:close/>
                <a:moveTo>
                  <a:pt x="3548" y="1012"/>
                </a:moveTo>
                <a:lnTo>
                  <a:pt x="3544" y="1008"/>
                </a:lnTo>
                <a:lnTo>
                  <a:pt x="3538" y="1005"/>
                </a:lnTo>
                <a:lnTo>
                  <a:pt x="3532" y="1002"/>
                </a:lnTo>
                <a:lnTo>
                  <a:pt x="3524" y="1000"/>
                </a:lnTo>
                <a:lnTo>
                  <a:pt x="3505" y="995"/>
                </a:lnTo>
                <a:lnTo>
                  <a:pt x="3486" y="993"/>
                </a:lnTo>
                <a:lnTo>
                  <a:pt x="3466" y="992"/>
                </a:lnTo>
                <a:lnTo>
                  <a:pt x="3448" y="993"/>
                </a:lnTo>
                <a:lnTo>
                  <a:pt x="3439" y="994"/>
                </a:lnTo>
                <a:lnTo>
                  <a:pt x="3432" y="996"/>
                </a:lnTo>
                <a:lnTo>
                  <a:pt x="3424" y="999"/>
                </a:lnTo>
                <a:lnTo>
                  <a:pt x="3419" y="1001"/>
                </a:lnTo>
                <a:lnTo>
                  <a:pt x="3415" y="1004"/>
                </a:lnTo>
                <a:lnTo>
                  <a:pt x="3411" y="1005"/>
                </a:lnTo>
                <a:lnTo>
                  <a:pt x="3408" y="1005"/>
                </a:lnTo>
                <a:lnTo>
                  <a:pt x="3405" y="1003"/>
                </a:lnTo>
                <a:lnTo>
                  <a:pt x="3403" y="1001"/>
                </a:lnTo>
                <a:lnTo>
                  <a:pt x="3402" y="996"/>
                </a:lnTo>
                <a:lnTo>
                  <a:pt x="3401" y="992"/>
                </a:lnTo>
                <a:lnTo>
                  <a:pt x="3400" y="986"/>
                </a:lnTo>
                <a:lnTo>
                  <a:pt x="3400" y="979"/>
                </a:lnTo>
                <a:lnTo>
                  <a:pt x="3400" y="973"/>
                </a:lnTo>
                <a:lnTo>
                  <a:pt x="3398" y="970"/>
                </a:lnTo>
                <a:lnTo>
                  <a:pt x="3396" y="968"/>
                </a:lnTo>
                <a:lnTo>
                  <a:pt x="3393" y="969"/>
                </a:lnTo>
                <a:lnTo>
                  <a:pt x="3389" y="971"/>
                </a:lnTo>
                <a:lnTo>
                  <a:pt x="3383" y="975"/>
                </a:lnTo>
                <a:lnTo>
                  <a:pt x="3375" y="980"/>
                </a:lnTo>
                <a:lnTo>
                  <a:pt x="3368" y="987"/>
                </a:lnTo>
                <a:lnTo>
                  <a:pt x="3363" y="992"/>
                </a:lnTo>
                <a:lnTo>
                  <a:pt x="3360" y="996"/>
                </a:lnTo>
                <a:lnTo>
                  <a:pt x="3359" y="1001"/>
                </a:lnTo>
                <a:lnTo>
                  <a:pt x="3360" y="1004"/>
                </a:lnTo>
                <a:lnTo>
                  <a:pt x="3364" y="1007"/>
                </a:lnTo>
                <a:lnTo>
                  <a:pt x="3370" y="1010"/>
                </a:lnTo>
                <a:lnTo>
                  <a:pt x="3379" y="1013"/>
                </a:lnTo>
                <a:lnTo>
                  <a:pt x="3389" y="1016"/>
                </a:lnTo>
                <a:lnTo>
                  <a:pt x="3400" y="1019"/>
                </a:lnTo>
                <a:lnTo>
                  <a:pt x="3413" y="1021"/>
                </a:lnTo>
                <a:lnTo>
                  <a:pt x="3427" y="1023"/>
                </a:lnTo>
                <a:lnTo>
                  <a:pt x="3457" y="1025"/>
                </a:lnTo>
                <a:lnTo>
                  <a:pt x="3487" y="1026"/>
                </a:lnTo>
                <a:lnTo>
                  <a:pt x="3501" y="1026"/>
                </a:lnTo>
                <a:lnTo>
                  <a:pt x="3514" y="1025"/>
                </a:lnTo>
                <a:lnTo>
                  <a:pt x="3526" y="1024"/>
                </a:lnTo>
                <a:lnTo>
                  <a:pt x="3536" y="1022"/>
                </a:lnTo>
                <a:lnTo>
                  <a:pt x="3543" y="1020"/>
                </a:lnTo>
                <a:lnTo>
                  <a:pt x="3548" y="1018"/>
                </a:lnTo>
                <a:lnTo>
                  <a:pt x="3549" y="1016"/>
                </a:lnTo>
                <a:lnTo>
                  <a:pt x="3550" y="1015"/>
                </a:lnTo>
                <a:lnTo>
                  <a:pt x="3549" y="1013"/>
                </a:lnTo>
                <a:lnTo>
                  <a:pt x="3548" y="1012"/>
                </a:lnTo>
                <a:close/>
                <a:moveTo>
                  <a:pt x="3450" y="856"/>
                </a:moveTo>
                <a:lnTo>
                  <a:pt x="3442" y="854"/>
                </a:lnTo>
                <a:lnTo>
                  <a:pt x="3433" y="853"/>
                </a:lnTo>
                <a:lnTo>
                  <a:pt x="3430" y="854"/>
                </a:lnTo>
                <a:lnTo>
                  <a:pt x="3425" y="855"/>
                </a:lnTo>
                <a:lnTo>
                  <a:pt x="3422" y="856"/>
                </a:lnTo>
                <a:lnTo>
                  <a:pt x="3420" y="858"/>
                </a:lnTo>
                <a:lnTo>
                  <a:pt x="3419" y="860"/>
                </a:lnTo>
                <a:lnTo>
                  <a:pt x="3419" y="861"/>
                </a:lnTo>
                <a:lnTo>
                  <a:pt x="3420" y="863"/>
                </a:lnTo>
                <a:lnTo>
                  <a:pt x="3422" y="864"/>
                </a:lnTo>
                <a:lnTo>
                  <a:pt x="3430" y="866"/>
                </a:lnTo>
                <a:lnTo>
                  <a:pt x="3441" y="866"/>
                </a:lnTo>
                <a:lnTo>
                  <a:pt x="3447" y="865"/>
                </a:lnTo>
                <a:lnTo>
                  <a:pt x="3452" y="865"/>
                </a:lnTo>
                <a:lnTo>
                  <a:pt x="3455" y="864"/>
                </a:lnTo>
                <a:lnTo>
                  <a:pt x="3457" y="863"/>
                </a:lnTo>
                <a:lnTo>
                  <a:pt x="3457" y="861"/>
                </a:lnTo>
                <a:lnTo>
                  <a:pt x="3457" y="860"/>
                </a:lnTo>
                <a:lnTo>
                  <a:pt x="3454" y="858"/>
                </a:lnTo>
                <a:lnTo>
                  <a:pt x="3450" y="856"/>
                </a:lnTo>
                <a:close/>
                <a:moveTo>
                  <a:pt x="2320" y="2418"/>
                </a:moveTo>
                <a:lnTo>
                  <a:pt x="2320" y="2421"/>
                </a:lnTo>
                <a:lnTo>
                  <a:pt x="2323" y="2424"/>
                </a:lnTo>
                <a:lnTo>
                  <a:pt x="2326" y="2427"/>
                </a:lnTo>
                <a:lnTo>
                  <a:pt x="2331" y="2429"/>
                </a:lnTo>
                <a:lnTo>
                  <a:pt x="2337" y="2431"/>
                </a:lnTo>
                <a:lnTo>
                  <a:pt x="2343" y="2433"/>
                </a:lnTo>
                <a:lnTo>
                  <a:pt x="2350" y="2434"/>
                </a:lnTo>
                <a:lnTo>
                  <a:pt x="2359" y="2434"/>
                </a:lnTo>
                <a:lnTo>
                  <a:pt x="2367" y="2434"/>
                </a:lnTo>
                <a:lnTo>
                  <a:pt x="2374" y="2433"/>
                </a:lnTo>
                <a:lnTo>
                  <a:pt x="2380" y="2431"/>
                </a:lnTo>
                <a:lnTo>
                  <a:pt x="2386" y="2429"/>
                </a:lnTo>
                <a:lnTo>
                  <a:pt x="2391" y="2427"/>
                </a:lnTo>
                <a:lnTo>
                  <a:pt x="2394" y="2424"/>
                </a:lnTo>
                <a:lnTo>
                  <a:pt x="2396" y="2421"/>
                </a:lnTo>
                <a:lnTo>
                  <a:pt x="2397" y="2418"/>
                </a:lnTo>
                <a:lnTo>
                  <a:pt x="2396" y="2415"/>
                </a:lnTo>
                <a:lnTo>
                  <a:pt x="2394" y="2411"/>
                </a:lnTo>
                <a:lnTo>
                  <a:pt x="2391" y="2409"/>
                </a:lnTo>
                <a:lnTo>
                  <a:pt x="2386" y="2406"/>
                </a:lnTo>
                <a:lnTo>
                  <a:pt x="2380" y="2404"/>
                </a:lnTo>
                <a:lnTo>
                  <a:pt x="2374" y="2403"/>
                </a:lnTo>
                <a:lnTo>
                  <a:pt x="2367" y="2402"/>
                </a:lnTo>
                <a:lnTo>
                  <a:pt x="2359" y="2402"/>
                </a:lnTo>
                <a:lnTo>
                  <a:pt x="2350" y="2402"/>
                </a:lnTo>
                <a:lnTo>
                  <a:pt x="2343" y="2403"/>
                </a:lnTo>
                <a:lnTo>
                  <a:pt x="2337" y="2404"/>
                </a:lnTo>
                <a:lnTo>
                  <a:pt x="2331" y="2406"/>
                </a:lnTo>
                <a:lnTo>
                  <a:pt x="2326" y="2409"/>
                </a:lnTo>
                <a:lnTo>
                  <a:pt x="2323" y="2411"/>
                </a:lnTo>
                <a:lnTo>
                  <a:pt x="2320" y="2415"/>
                </a:lnTo>
                <a:lnTo>
                  <a:pt x="2320" y="2418"/>
                </a:lnTo>
                <a:close/>
                <a:moveTo>
                  <a:pt x="2241" y="2472"/>
                </a:moveTo>
                <a:lnTo>
                  <a:pt x="2242" y="2476"/>
                </a:lnTo>
                <a:lnTo>
                  <a:pt x="2244" y="2481"/>
                </a:lnTo>
                <a:lnTo>
                  <a:pt x="2247" y="2486"/>
                </a:lnTo>
                <a:lnTo>
                  <a:pt x="2251" y="2490"/>
                </a:lnTo>
                <a:lnTo>
                  <a:pt x="2256" y="2495"/>
                </a:lnTo>
                <a:lnTo>
                  <a:pt x="2263" y="2499"/>
                </a:lnTo>
                <a:lnTo>
                  <a:pt x="2270" y="2502"/>
                </a:lnTo>
                <a:lnTo>
                  <a:pt x="2276" y="2504"/>
                </a:lnTo>
                <a:lnTo>
                  <a:pt x="2295" y="2508"/>
                </a:lnTo>
                <a:lnTo>
                  <a:pt x="2313" y="2511"/>
                </a:lnTo>
                <a:lnTo>
                  <a:pt x="2330" y="2513"/>
                </a:lnTo>
                <a:lnTo>
                  <a:pt x="2345" y="2513"/>
                </a:lnTo>
                <a:lnTo>
                  <a:pt x="2361" y="2511"/>
                </a:lnTo>
                <a:lnTo>
                  <a:pt x="2374" y="2509"/>
                </a:lnTo>
                <a:lnTo>
                  <a:pt x="2386" y="2504"/>
                </a:lnTo>
                <a:lnTo>
                  <a:pt x="2397" y="2499"/>
                </a:lnTo>
                <a:lnTo>
                  <a:pt x="2402" y="2496"/>
                </a:lnTo>
                <a:lnTo>
                  <a:pt x="2406" y="2493"/>
                </a:lnTo>
                <a:lnTo>
                  <a:pt x="2409" y="2489"/>
                </a:lnTo>
                <a:lnTo>
                  <a:pt x="2410" y="2486"/>
                </a:lnTo>
                <a:lnTo>
                  <a:pt x="2410" y="2484"/>
                </a:lnTo>
                <a:lnTo>
                  <a:pt x="2409" y="2482"/>
                </a:lnTo>
                <a:lnTo>
                  <a:pt x="2406" y="2479"/>
                </a:lnTo>
                <a:lnTo>
                  <a:pt x="2402" y="2477"/>
                </a:lnTo>
                <a:lnTo>
                  <a:pt x="2388" y="2473"/>
                </a:lnTo>
                <a:lnTo>
                  <a:pt x="2369" y="2469"/>
                </a:lnTo>
                <a:lnTo>
                  <a:pt x="2342" y="2464"/>
                </a:lnTo>
                <a:lnTo>
                  <a:pt x="2307" y="2459"/>
                </a:lnTo>
                <a:lnTo>
                  <a:pt x="2290" y="2457"/>
                </a:lnTo>
                <a:lnTo>
                  <a:pt x="2276" y="2456"/>
                </a:lnTo>
                <a:lnTo>
                  <a:pt x="2265" y="2456"/>
                </a:lnTo>
                <a:lnTo>
                  <a:pt x="2255" y="2457"/>
                </a:lnTo>
                <a:lnTo>
                  <a:pt x="2248" y="2459"/>
                </a:lnTo>
                <a:lnTo>
                  <a:pt x="2244" y="2462"/>
                </a:lnTo>
                <a:lnTo>
                  <a:pt x="2242" y="2466"/>
                </a:lnTo>
                <a:lnTo>
                  <a:pt x="2241" y="2472"/>
                </a:lnTo>
                <a:close/>
                <a:moveTo>
                  <a:pt x="2284" y="2231"/>
                </a:moveTo>
                <a:lnTo>
                  <a:pt x="2272" y="2229"/>
                </a:lnTo>
                <a:lnTo>
                  <a:pt x="2258" y="2228"/>
                </a:lnTo>
                <a:lnTo>
                  <a:pt x="2246" y="2229"/>
                </a:lnTo>
                <a:lnTo>
                  <a:pt x="2237" y="2232"/>
                </a:lnTo>
                <a:lnTo>
                  <a:pt x="2234" y="2233"/>
                </a:lnTo>
                <a:lnTo>
                  <a:pt x="2233" y="2235"/>
                </a:lnTo>
                <a:lnTo>
                  <a:pt x="2234" y="2236"/>
                </a:lnTo>
                <a:lnTo>
                  <a:pt x="2237" y="2237"/>
                </a:lnTo>
                <a:lnTo>
                  <a:pt x="2248" y="2239"/>
                </a:lnTo>
                <a:lnTo>
                  <a:pt x="2265" y="2239"/>
                </a:lnTo>
                <a:lnTo>
                  <a:pt x="2281" y="2238"/>
                </a:lnTo>
                <a:lnTo>
                  <a:pt x="2289" y="2236"/>
                </a:lnTo>
                <a:lnTo>
                  <a:pt x="2291" y="2235"/>
                </a:lnTo>
                <a:lnTo>
                  <a:pt x="2291" y="2234"/>
                </a:lnTo>
                <a:lnTo>
                  <a:pt x="2288" y="2233"/>
                </a:lnTo>
                <a:lnTo>
                  <a:pt x="2284" y="2231"/>
                </a:lnTo>
                <a:close/>
                <a:moveTo>
                  <a:pt x="2162" y="2226"/>
                </a:moveTo>
                <a:lnTo>
                  <a:pt x="2156" y="2227"/>
                </a:lnTo>
                <a:lnTo>
                  <a:pt x="2150" y="2228"/>
                </a:lnTo>
                <a:lnTo>
                  <a:pt x="2146" y="2229"/>
                </a:lnTo>
                <a:lnTo>
                  <a:pt x="2142" y="2231"/>
                </a:lnTo>
                <a:lnTo>
                  <a:pt x="2140" y="2233"/>
                </a:lnTo>
                <a:lnTo>
                  <a:pt x="2138" y="2236"/>
                </a:lnTo>
                <a:lnTo>
                  <a:pt x="2138" y="2239"/>
                </a:lnTo>
                <a:lnTo>
                  <a:pt x="2139" y="2242"/>
                </a:lnTo>
                <a:lnTo>
                  <a:pt x="2144" y="2248"/>
                </a:lnTo>
                <a:lnTo>
                  <a:pt x="2150" y="2253"/>
                </a:lnTo>
                <a:lnTo>
                  <a:pt x="2156" y="2257"/>
                </a:lnTo>
                <a:lnTo>
                  <a:pt x="2162" y="2259"/>
                </a:lnTo>
                <a:lnTo>
                  <a:pt x="2169" y="2257"/>
                </a:lnTo>
                <a:lnTo>
                  <a:pt x="2176" y="2253"/>
                </a:lnTo>
                <a:lnTo>
                  <a:pt x="2182" y="2248"/>
                </a:lnTo>
                <a:lnTo>
                  <a:pt x="2186" y="2242"/>
                </a:lnTo>
                <a:lnTo>
                  <a:pt x="2188" y="2239"/>
                </a:lnTo>
                <a:lnTo>
                  <a:pt x="2187" y="2236"/>
                </a:lnTo>
                <a:lnTo>
                  <a:pt x="2186" y="2233"/>
                </a:lnTo>
                <a:lnTo>
                  <a:pt x="2183" y="2231"/>
                </a:lnTo>
                <a:lnTo>
                  <a:pt x="2180" y="2229"/>
                </a:lnTo>
                <a:lnTo>
                  <a:pt x="2175" y="2228"/>
                </a:lnTo>
                <a:lnTo>
                  <a:pt x="2170" y="2227"/>
                </a:lnTo>
                <a:lnTo>
                  <a:pt x="2162" y="2226"/>
                </a:lnTo>
                <a:close/>
                <a:moveTo>
                  <a:pt x="2068" y="2352"/>
                </a:moveTo>
                <a:lnTo>
                  <a:pt x="2083" y="2351"/>
                </a:lnTo>
                <a:lnTo>
                  <a:pt x="2091" y="2349"/>
                </a:lnTo>
                <a:lnTo>
                  <a:pt x="2093" y="2348"/>
                </a:lnTo>
                <a:lnTo>
                  <a:pt x="2093" y="2347"/>
                </a:lnTo>
                <a:lnTo>
                  <a:pt x="2092" y="2345"/>
                </a:lnTo>
                <a:lnTo>
                  <a:pt x="2088" y="2344"/>
                </a:lnTo>
                <a:lnTo>
                  <a:pt x="2080" y="2341"/>
                </a:lnTo>
                <a:lnTo>
                  <a:pt x="2068" y="2340"/>
                </a:lnTo>
                <a:lnTo>
                  <a:pt x="2058" y="2341"/>
                </a:lnTo>
                <a:lnTo>
                  <a:pt x="2049" y="2344"/>
                </a:lnTo>
                <a:lnTo>
                  <a:pt x="2046" y="2345"/>
                </a:lnTo>
                <a:lnTo>
                  <a:pt x="2045" y="2347"/>
                </a:lnTo>
                <a:lnTo>
                  <a:pt x="2045" y="2348"/>
                </a:lnTo>
                <a:lnTo>
                  <a:pt x="2047" y="2349"/>
                </a:lnTo>
                <a:lnTo>
                  <a:pt x="2055" y="2351"/>
                </a:lnTo>
                <a:lnTo>
                  <a:pt x="2068" y="2352"/>
                </a:lnTo>
                <a:close/>
                <a:moveTo>
                  <a:pt x="1983" y="2226"/>
                </a:moveTo>
                <a:lnTo>
                  <a:pt x="1967" y="2220"/>
                </a:lnTo>
                <a:lnTo>
                  <a:pt x="1953" y="2215"/>
                </a:lnTo>
                <a:lnTo>
                  <a:pt x="1941" y="2212"/>
                </a:lnTo>
                <a:lnTo>
                  <a:pt x="1930" y="2211"/>
                </a:lnTo>
                <a:lnTo>
                  <a:pt x="1926" y="2212"/>
                </a:lnTo>
                <a:lnTo>
                  <a:pt x="1923" y="2212"/>
                </a:lnTo>
                <a:lnTo>
                  <a:pt x="1920" y="2213"/>
                </a:lnTo>
                <a:lnTo>
                  <a:pt x="1919" y="2215"/>
                </a:lnTo>
                <a:lnTo>
                  <a:pt x="1917" y="2218"/>
                </a:lnTo>
                <a:lnTo>
                  <a:pt x="1917" y="2220"/>
                </a:lnTo>
                <a:lnTo>
                  <a:pt x="1918" y="2223"/>
                </a:lnTo>
                <a:lnTo>
                  <a:pt x="1920" y="2226"/>
                </a:lnTo>
                <a:lnTo>
                  <a:pt x="1922" y="2229"/>
                </a:lnTo>
                <a:lnTo>
                  <a:pt x="1927" y="2232"/>
                </a:lnTo>
                <a:lnTo>
                  <a:pt x="1932" y="2235"/>
                </a:lnTo>
                <a:lnTo>
                  <a:pt x="1940" y="2237"/>
                </a:lnTo>
                <a:lnTo>
                  <a:pt x="1947" y="2239"/>
                </a:lnTo>
                <a:lnTo>
                  <a:pt x="1955" y="2240"/>
                </a:lnTo>
                <a:lnTo>
                  <a:pt x="1963" y="2241"/>
                </a:lnTo>
                <a:lnTo>
                  <a:pt x="1971" y="2241"/>
                </a:lnTo>
                <a:lnTo>
                  <a:pt x="1985" y="2240"/>
                </a:lnTo>
                <a:lnTo>
                  <a:pt x="1993" y="2240"/>
                </a:lnTo>
                <a:lnTo>
                  <a:pt x="1999" y="2239"/>
                </a:lnTo>
                <a:lnTo>
                  <a:pt x="2002" y="2238"/>
                </a:lnTo>
                <a:lnTo>
                  <a:pt x="2001" y="2236"/>
                </a:lnTo>
                <a:lnTo>
                  <a:pt x="1998" y="2234"/>
                </a:lnTo>
                <a:lnTo>
                  <a:pt x="1992" y="2230"/>
                </a:lnTo>
                <a:lnTo>
                  <a:pt x="1983" y="2226"/>
                </a:lnTo>
                <a:close/>
                <a:moveTo>
                  <a:pt x="1869" y="2375"/>
                </a:moveTo>
                <a:lnTo>
                  <a:pt x="1865" y="2377"/>
                </a:lnTo>
                <a:lnTo>
                  <a:pt x="1863" y="2378"/>
                </a:lnTo>
                <a:lnTo>
                  <a:pt x="1863" y="2379"/>
                </a:lnTo>
                <a:lnTo>
                  <a:pt x="1866" y="2380"/>
                </a:lnTo>
                <a:lnTo>
                  <a:pt x="1877" y="2382"/>
                </a:lnTo>
                <a:lnTo>
                  <a:pt x="1897" y="2383"/>
                </a:lnTo>
                <a:lnTo>
                  <a:pt x="1915" y="2382"/>
                </a:lnTo>
                <a:lnTo>
                  <a:pt x="1927" y="2380"/>
                </a:lnTo>
                <a:lnTo>
                  <a:pt x="1929" y="2379"/>
                </a:lnTo>
                <a:lnTo>
                  <a:pt x="1930" y="2378"/>
                </a:lnTo>
                <a:lnTo>
                  <a:pt x="1928" y="2377"/>
                </a:lnTo>
                <a:lnTo>
                  <a:pt x="1924" y="2375"/>
                </a:lnTo>
                <a:lnTo>
                  <a:pt x="1911" y="2372"/>
                </a:lnTo>
                <a:lnTo>
                  <a:pt x="1897" y="2371"/>
                </a:lnTo>
                <a:lnTo>
                  <a:pt x="1881" y="2372"/>
                </a:lnTo>
                <a:lnTo>
                  <a:pt x="1869" y="2375"/>
                </a:lnTo>
                <a:close/>
                <a:moveTo>
                  <a:pt x="1759" y="2494"/>
                </a:moveTo>
                <a:lnTo>
                  <a:pt x="1763" y="2499"/>
                </a:lnTo>
                <a:lnTo>
                  <a:pt x="1768" y="2503"/>
                </a:lnTo>
                <a:lnTo>
                  <a:pt x="1772" y="2506"/>
                </a:lnTo>
                <a:lnTo>
                  <a:pt x="1777" y="2509"/>
                </a:lnTo>
                <a:lnTo>
                  <a:pt x="1782" y="2511"/>
                </a:lnTo>
                <a:lnTo>
                  <a:pt x="1787" y="2512"/>
                </a:lnTo>
                <a:lnTo>
                  <a:pt x="1791" y="2513"/>
                </a:lnTo>
                <a:lnTo>
                  <a:pt x="1797" y="2513"/>
                </a:lnTo>
                <a:lnTo>
                  <a:pt x="1801" y="2513"/>
                </a:lnTo>
                <a:lnTo>
                  <a:pt x="1805" y="2512"/>
                </a:lnTo>
                <a:lnTo>
                  <a:pt x="1809" y="2510"/>
                </a:lnTo>
                <a:lnTo>
                  <a:pt x="1812" y="2507"/>
                </a:lnTo>
                <a:lnTo>
                  <a:pt x="1814" y="2505"/>
                </a:lnTo>
                <a:lnTo>
                  <a:pt x="1816" y="2501"/>
                </a:lnTo>
                <a:lnTo>
                  <a:pt x="1818" y="2497"/>
                </a:lnTo>
                <a:lnTo>
                  <a:pt x="1818" y="2491"/>
                </a:lnTo>
                <a:lnTo>
                  <a:pt x="1817" y="2486"/>
                </a:lnTo>
                <a:lnTo>
                  <a:pt x="1815" y="2482"/>
                </a:lnTo>
                <a:lnTo>
                  <a:pt x="1812" y="2479"/>
                </a:lnTo>
                <a:lnTo>
                  <a:pt x="1808" y="2476"/>
                </a:lnTo>
                <a:lnTo>
                  <a:pt x="1803" y="2474"/>
                </a:lnTo>
                <a:lnTo>
                  <a:pt x="1796" y="2472"/>
                </a:lnTo>
                <a:lnTo>
                  <a:pt x="1788" y="2472"/>
                </a:lnTo>
                <a:lnTo>
                  <a:pt x="1780" y="2472"/>
                </a:lnTo>
                <a:lnTo>
                  <a:pt x="1771" y="2472"/>
                </a:lnTo>
                <a:lnTo>
                  <a:pt x="1763" y="2474"/>
                </a:lnTo>
                <a:lnTo>
                  <a:pt x="1758" y="2475"/>
                </a:lnTo>
                <a:lnTo>
                  <a:pt x="1755" y="2478"/>
                </a:lnTo>
                <a:lnTo>
                  <a:pt x="1753" y="2480"/>
                </a:lnTo>
                <a:lnTo>
                  <a:pt x="1753" y="2484"/>
                </a:lnTo>
                <a:lnTo>
                  <a:pt x="1755" y="2488"/>
                </a:lnTo>
                <a:lnTo>
                  <a:pt x="1759" y="2494"/>
                </a:lnTo>
                <a:close/>
                <a:moveTo>
                  <a:pt x="3597" y="2706"/>
                </a:moveTo>
                <a:lnTo>
                  <a:pt x="3602" y="2705"/>
                </a:lnTo>
                <a:lnTo>
                  <a:pt x="3605" y="2704"/>
                </a:lnTo>
                <a:lnTo>
                  <a:pt x="3609" y="2703"/>
                </a:lnTo>
                <a:lnTo>
                  <a:pt x="3611" y="2701"/>
                </a:lnTo>
                <a:lnTo>
                  <a:pt x="3612" y="2699"/>
                </a:lnTo>
                <a:lnTo>
                  <a:pt x="3613" y="2696"/>
                </a:lnTo>
                <a:lnTo>
                  <a:pt x="3613" y="2693"/>
                </a:lnTo>
                <a:lnTo>
                  <a:pt x="3611" y="2690"/>
                </a:lnTo>
                <a:lnTo>
                  <a:pt x="3609" y="2686"/>
                </a:lnTo>
                <a:lnTo>
                  <a:pt x="3607" y="2684"/>
                </a:lnTo>
                <a:lnTo>
                  <a:pt x="3604" y="2683"/>
                </a:lnTo>
                <a:lnTo>
                  <a:pt x="3602" y="2682"/>
                </a:lnTo>
                <a:lnTo>
                  <a:pt x="3595" y="2681"/>
                </a:lnTo>
                <a:lnTo>
                  <a:pt x="3589" y="2682"/>
                </a:lnTo>
                <a:lnTo>
                  <a:pt x="3583" y="2684"/>
                </a:lnTo>
                <a:lnTo>
                  <a:pt x="3578" y="2688"/>
                </a:lnTo>
                <a:lnTo>
                  <a:pt x="3576" y="2691"/>
                </a:lnTo>
                <a:lnTo>
                  <a:pt x="3574" y="2693"/>
                </a:lnTo>
                <a:lnTo>
                  <a:pt x="3573" y="2696"/>
                </a:lnTo>
                <a:lnTo>
                  <a:pt x="3573" y="2699"/>
                </a:lnTo>
                <a:lnTo>
                  <a:pt x="3574" y="2700"/>
                </a:lnTo>
                <a:lnTo>
                  <a:pt x="3575" y="2702"/>
                </a:lnTo>
                <a:lnTo>
                  <a:pt x="3577" y="2703"/>
                </a:lnTo>
                <a:lnTo>
                  <a:pt x="3580" y="2704"/>
                </a:lnTo>
                <a:lnTo>
                  <a:pt x="3588" y="2705"/>
                </a:lnTo>
                <a:lnTo>
                  <a:pt x="3597" y="2706"/>
                </a:lnTo>
                <a:close/>
                <a:moveTo>
                  <a:pt x="3385" y="2078"/>
                </a:moveTo>
                <a:lnTo>
                  <a:pt x="3409" y="2077"/>
                </a:lnTo>
                <a:lnTo>
                  <a:pt x="3424" y="2076"/>
                </a:lnTo>
                <a:lnTo>
                  <a:pt x="3427" y="2075"/>
                </a:lnTo>
                <a:lnTo>
                  <a:pt x="3428" y="2074"/>
                </a:lnTo>
                <a:lnTo>
                  <a:pt x="3425" y="2073"/>
                </a:lnTo>
                <a:lnTo>
                  <a:pt x="3420" y="2071"/>
                </a:lnTo>
                <a:lnTo>
                  <a:pt x="3403" y="2069"/>
                </a:lnTo>
                <a:lnTo>
                  <a:pt x="3385" y="2068"/>
                </a:lnTo>
                <a:lnTo>
                  <a:pt x="3366" y="2069"/>
                </a:lnTo>
                <a:lnTo>
                  <a:pt x="3350" y="2071"/>
                </a:lnTo>
                <a:lnTo>
                  <a:pt x="3344" y="2073"/>
                </a:lnTo>
                <a:lnTo>
                  <a:pt x="3342" y="2074"/>
                </a:lnTo>
                <a:lnTo>
                  <a:pt x="3342" y="2075"/>
                </a:lnTo>
                <a:lnTo>
                  <a:pt x="3345" y="2076"/>
                </a:lnTo>
                <a:lnTo>
                  <a:pt x="3360" y="2077"/>
                </a:lnTo>
                <a:lnTo>
                  <a:pt x="3385" y="2078"/>
                </a:lnTo>
                <a:close/>
                <a:moveTo>
                  <a:pt x="3878" y="2338"/>
                </a:moveTo>
                <a:lnTo>
                  <a:pt x="3882" y="2344"/>
                </a:lnTo>
                <a:lnTo>
                  <a:pt x="3886" y="2349"/>
                </a:lnTo>
                <a:lnTo>
                  <a:pt x="3890" y="2353"/>
                </a:lnTo>
                <a:lnTo>
                  <a:pt x="3893" y="2354"/>
                </a:lnTo>
                <a:lnTo>
                  <a:pt x="3897" y="2353"/>
                </a:lnTo>
                <a:lnTo>
                  <a:pt x="3901" y="2349"/>
                </a:lnTo>
                <a:lnTo>
                  <a:pt x="3906" y="2344"/>
                </a:lnTo>
                <a:lnTo>
                  <a:pt x="3910" y="2338"/>
                </a:lnTo>
                <a:lnTo>
                  <a:pt x="3911" y="2334"/>
                </a:lnTo>
                <a:lnTo>
                  <a:pt x="3911" y="2331"/>
                </a:lnTo>
                <a:lnTo>
                  <a:pt x="3911" y="2329"/>
                </a:lnTo>
                <a:lnTo>
                  <a:pt x="3909" y="2326"/>
                </a:lnTo>
                <a:lnTo>
                  <a:pt x="3907" y="2325"/>
                </a:lnTo>
                <a:lnTo>
                  <a:pt x="3903" y="2323"/>
                </a:lnTo>
                <a:lnTo>
                  <a:pt x="3899" y="2322"/>
                </a:lnTo>
                <a:lnTo>
                  <a:pt x="3893" y="2322"/>
                </a:lnTo>
                <a:lnTo>
                  <a:pt x="3889" y="2322"/>
                </a:lnTo>
                <a:lnTo>
                  <a:pt x="3884" y="2323"/>
                </a:lnTo>
                <a:lnTo>
                  <a:pt x="3881" y="2325"/>
                </a:lnTo>
                <a:lnTo>
                  <a:pt x="3879" y="2326"/>
                </a:lnTo>
                <a:lnTo>
                  <a:pt x="3877" y="2329"/>
                </a:lnTo>
                <a:lnTo>
                  <a:pt x="3876" y="2331"/>
                </a:lnTo>
                <a:lnTo>
                  <a:pt x="3877" y="2334"/>
                </a:lnTo>
                <a:lnTo>
                  <a:pt x="3878" y="2338"/>
                </a:lnTo>
                <a:close/>
                <a:moveTo>
                  <a:pt x="4976" y="2400"/>
                </a:moveTo>
                <a:lnTo>
                  <a:pt x="4982" y="2400"/>
                </a:lnTo>
                <a:lnTo>
                  <a:pt x="4987" y="2399"/>
                </a:lnTo>
                <a:lnTo>
                  <a:pt x="4990" y="2399"/>
                </a:lnTo>
                <a:lnTo>
                  <a:pt x="4992" y="2397"/>
                </a:lnTo>
                <a:lnTo>
                  <a:pt x="4993" y="2396"/>
                </a:lnTo>
                <a:lnTo>
                  <a:pt x="4992" y="2395"/>
                </a:lnTo>
                <a:lnTo>
                  <a:pt x="4990" y="2393"/>
                </a:lnTo>
                <a:lnTo>
                  <a:pt x="4986" y="2391"/>
                </a:lnTo>
                <a:lnTo>
                  <a:pt x="4977" y="2389"/>
                </a:lnTo>
                <a:lnTo>
                  <a:pt x="4968" y="2388"/>
                </a:lnTo>
                <a:lnTo>
                  <a:pt x="4964" y="2388"/>
                </a:lnTo>
                <a:lnTo>
                  <a:pt x="4960" y="2389"/>
                </a:lnTo>
                <a:lnTo>
                  <a:pt x="4958" y="2391"/>
                </a:lnTo>
                <a:lnTo>
                  <a:pt x="4955" y="2392"/>
                </a:lnTo>
                <a:lnTo>
                  <a:pt x="4954" y="2394"/>
                </a:lnTo>
                <a:lnTo>
                  <a:pt x="4954" y="2396"/>
                </a:lnTo>
                <a:lnTo>
                  <a:pt x="4955" y="2397"/>
                </a:lnTo>
                <a:lnTo>
                  <a:pt x="4957" y="2399"/>
                </a:lnTo>
                <a:lnTo>
                  <a:pt x="4965" y="2400"/>
                </a:lnTo>
                <a:lnTo>
                  <a:pt x="4976" y="2400"/>
                </a:lnTo>
                <a:close/>
                <a:moveTo>
                  <a:pt x="5100" y="2434"/>
                </a:moveTo>
                <a:lnTo>
                  <a:pt x="5105" y="2440"/>
                </a:lnTo>
                <a:lnTo>
                  <a:pt x="5112" y="2445"/>
                </a:lnTo>
                <a:lnTo>
                  <a:pt x="5118" y="2448"/>
                </a:lnTo>
                <a:lnTo>
                  <a:pt x="5125" y="2449"/>
                </a:lnTo>
                <a:lnTo>
                  <a:pt x="5132" y="2449"/>
                </a:lnTo>
                <a:lnTo>
                  <a:pt x="5136" y="2448"/>
                </a:lnTo>
                <a:lnTo>
                  <a:pt x="5138" y="2447"/>
                </a:lnTo>
                <a:lnTo>
                  <a:pt x="5138" y="2445"/>
                </a:lnTo>
                <a:lnTo>
                  <a:pt x="5139" y="2444"/>
                </a:lnTo>
                <a:lnTo>
                  <a:pt x="5138" y="2443"/>
                </a:lnTo>
                <a:lnTo>
                  <a:pt x="5136" y="2439"/>
                </a:lnTo>
                <a:lnTo>
                  <a:pt x="5131" y="2436"/>
                </a:lnTo>
                <a:lnTo>
                  <a:pt x="5124" y="2432"/>
                </a:lnTo>
                <a:lnTo>
                  <a:pt x="5115" y="2428"/>
                </a:lnTo>
                <a:lnTo>
                  <a:pt x="5110" y="2426"/>
                </a:lnTo>
                <a:lnTo>
                  <a:pt x="5106" y="2425"/>
                </a:lnTo>
                <a:lnTo>
                  <a:pt x="5102" y="2425"/>
                </a:lnTo>
                <a:lnTo>
                  <a:pt x="5100" y="2426"/>
                </a:lnTo>
                <a:lnTo>
                  <a:pt x="5098" y="2427"/>
                </a:lnTo>
                <a:lnTo>
                  <a:pt x="5098" y="2429"/>
                </a:lnTo>
                <a:lnTo>
                  <a:pt x="5098" y="2431"/>
                </a:lnTo>
                <a:lnTo>
                  <a:pt x="5100" y="2434"/>
                </a:lnTo>
                <a:close/>
                <a:moveTo>
                  <a:pt x="3936" y="1875"/>
                </a:moveTo>
                <a:lnTo>
                  <a:pt x="3954" y="1876"/>
                </a:lnTo>
                <a:lnTo>
                  <a:pt x="3973" y="1878"/>
                </a:lnTo>
                <a:lnTo>
                  <a:pt x="3994" y="1880"/>
                </a:lnTo>
                <a:lnTo>
                  <a:pt x="4011" y="1884"/>
                </a:lnTo>
                <a:lnTo>
                  <a:pt x="4022" y="1886"/>
                </a:lnTo>
                <a:lnTo>
                  <a:pt x="4030" y="1888"/>
                </a:lnTo>
                <a:lnTo>
                  <a:pt x="4037" y="1888"/>
                </a:lnTo>
                <a:lnTo>
                  <a:pt x="4039" y="1888"/>
                </a:lnTo>
                <a:lnTo>
                  <a:pt x="4039" y="1886"/>
                </a:lnTo>
                <a:lnTo>
                  <a:pt x="4035" y="1884"/>
                </a:lnTo>
                <a:lnTo>
                  <a:pt x="4030" y="1880"/>
                </a:lnTo>
                <a:lnTo>
                  <a:pt x="4022" y="1874"/>
                </a:lnTo>
                <a:lnTo>
                  <a:pt x="4015" y="1870"/>
                </a:lnTo>
                <a:lnTo>
                  <a:pt x="4007" y="1866"/>
                </a:lnTo>
                <a:lnTo>
                  <a:pt x="3998" y="1862"/>
                </a:lnTo>
                <a:lnTo>
                  <a:pt x="3987" y="1859"/>
                </a:lnTo>
                <a:lnTo>
                  <a:pt x="3968" y="1854"/>
                </a:lnTo>
                <a:lnTo>
                  <a:pt x="3948" y="1850"/>
                </a:lnTo>
                <a:lnTo>
                  <a:pt x="3938" y="1849"/>
                </a:lnTo>
                <a:lnTo>
                  <a:pt x="3930" y="1849"/>
                </a:lnTo>
                <a:lnTo>
                  <a:pt x="3922" y="1849"/>
                </a:lnTo>
                <a:lnTo>
                  <a:pt x="3915" y="1850"/>
                </a:lnTo>
                <a:lnTo>
                  <a:pt x="3910" y="1851"/>
                </a:lnTo>
                <a:lnTo>
                  <a:pt x="3906" y="1853"/>
                </a:lnTo>
                <a:lnTo>
                  <a:pt x="3903" y="1856"/>
                </a:lnTo>
                <a:lnTo>
                  <a:pt x="3902" y="1859"/>
                </a:lnTo>
                <a:lnTo>
                  <a:pt x="3903" y="1862"/>
                </a:lnTo>
                <a:lnTo>
                  <a:pt x="3905" y="1866"/>
                </a:lnTo>
                <a:lnTo>
                  <a:pt x="3908" y="1868"/>
                </a:lnTo>
                <a:lnTo>
                  <a:pt x="3912" y="1870"/>
                </a:lnTo>
                <a:lnTo>
                  <a:pt x="3917" y="1872"/>
                </a:lnTo>
                <a:lnTo>
                  <a:pt x="3923" y="1874"/>
                </a:lnTo>
                <a:lnTo>
                  <a:pt x="3930" y="1874"/>
                </a:lnTo>
                <a:lnTo>
                  <a:pt x="3936" y="1875"/>
                </a:lnTo>
                <a:close/>
                <a:moveTo>
                  <a:pt x="6260" y="1940"/>
                </a:moveTo>
                <a:lnTo>
                  <a:pt x="6263" y="1945"/>
                </a:lnTo>
                <a:lnTo>
                  <a:pt x="6267" y="1948"/>
                </a:lnTo>
                <a:lnTo>
                  <a:pt x="6272" y="1950"/>
                </a:lnTo>
                <a:lnTo>
                  <a:pt x="6277" y="1952"/>
                </a:lnTo>
                <a:lnTo>
                  <a:pt x="6283" y="1954"/>
                </a:lnTo>
                <a:lnTo>
                  <a:pt x="6289" y="1954"/>
                </a:lnTo>
                <a:lnTo>
                  <a:pt x="6295" y="1954"/>
                </a:lnTo>
                <a:lnTo>
                  <a:pt x="6301" y="1954"/>
                </a:lnTo>
                <a:lnTo>
                  <a:pt x="6306" y="1953"/>
                </a:lnTo>
                <a:lnTo>
                  <a:pt x="6311" y="1951"/>
                </a:lnTo>
                <a:lnTo>
                  <a:pt x="6316" y="1949"/>
                </a:lnTo>
                <a:lnTo>
                  <a:pt x="6321" y="1946"/>
                </a:lnTo>
                <a:lnTo>
                  <a:pt x="6324" y="1943"/>
                </a:lnTo>
                <a:lnTo>
                  <a:pt x="6328" y="1939"/>
                </a:lnTo>
                <a:lnTo>
                  <a:pt x="6330" y="1935"/>
                </a:lnTo>
                <a:lnTo>
                  <a:pt x="6330" y="1930"/>
                </a:lnTo>
                <a:lnTo>
                  <a:pt x="6330" y="1922"/>
                </a:lnTo>
                <a:lnTo>
                  <a:pt x="6327" y="1915"/>
                </a:lnTo>
                <a:lnTo>
                  <a:pt x="6326" y="1913"/>
                </a:lnTo>
                <a:lnTo>
                  <a:pt x="6323" y="1911"/>
                </a:lnTo>
                <a:lnTo>
                  <a:pt x="6320" y="1909"/>
                </a:lnTo>
                <a:lnTo>
                  <a:pt x="6317" y="1908"/>
                </a:lnTo>
                <a:lnTo>
                  <a:pt x="6310" y="1907"/>
                </a:lnTo>
                <a:lnTo>
                  <a:pt x="6301" y="1909"/>
                </a:lnTo>
                <a:lnTo>
                  <a:pt x="6290" y="1911"/>
                </a:lnTo>
                <a:lnTo>
                  <a:pt x="6276" y="1916"/>
                </a:lnTo>
                <a:lnTo>
                  <a:pt x="6271" y="1918"/>
                </a:lnTo>
                <a:lnTo>
                  <a:pt x="6267" y="1921"/>
                </a:lnTo>
                <a:lnTo>
                  <a:pt x="6264" y="1924"/>
                </a:lnTo>
                <a:lnTo>
                  <a:pt x="6261" y="1927"/>
                </a:lnTo>
                <a:lnTo>
                  <a:pt x="6260" y="1930"/>
                </a:lnTo>
                <a:lnTo>
                  <a:pt x="6259" y="1933"/>
                </a:lnTo>
                <a:lnTo>
                  <a:pt x="6259" y="1937"/>
                </a:lnTo>
                <a:lnTo>
                  <a:pt x="6260" y="1940"/>
                </a:lnTo>
                <a:close/>
                <a:moveTo>
                  <a:pt x="6538" y="1377"/>
                </a:moveTo>
                <a:lnTo>
                  <a:pt x="6555" y="1389"/>
                </a:lnTo>
                <a:lnTo>
                  <a:pt x="6579" y="1404"/>
                </a:lnTo>
                <a:lnTo>
                  <a:pt x="6603" y="1419"/>
                </a:lnTo>
                <a:lnTo>
                  <a:pt x="6628" y="1433"/>
                </a:lnTo>
                <a:lnTo>
                  <a:pt x="6639" y="1440"/>
                </a:lnTo>
                <a:lnTo>
                  <a:pt x="6654" y="1449"/>
                </a:lnTo>
                <a:lnTo>
                  <a:pt x="6668" y="1459"/>
                </a:lnTo>
                <a:lnTo>
                  <a:pt x="6682" y="1471"/>
                </a:lnTo>
                <a:lnTo>
                  <a:pt x="6697" y="1483"/>
                </a:lnTo>
                <a:lnTo>
                  <a:pt x="6712" y="1496"/>
                </a:lnTo>
                <a:lnTo>
                  <a:pt x="6725" y="1510"/>
                </a:lnTo>
                <a:lnTo>
                  <a:pt x="6737" y="1522"/>
                </a:lnTo>
                <a:lnTo>
                  <a:pt x="6756" y="1541"/>
                </a:lnTo>
                <a:lnTo>
                  <a:pt x="6776" y="1561"/>
                </a:lnTo>
                <a:lnTo>
                  <a:pt x="6797" y="1579"/>
                </a:lnTo>
                <a:lnTo>
                  <a:pt x="6818" y="1597"/>
                </a:lnTo>
                <a:lnTo>
                  <a:pt x="6838" y="1613"/>
                </a:lnTo>
                <a:lnTo>
                  <a:pt x="6860" y="1629"/>
                </a:lnTo>
                <a:lnTo>
                  <a:pt x="6879" y="1642"/>
                </a:lnTo>
                <a:lnTo>
                  <a:pt x="6899" y="1653"/>
                </a:lnTo>
                <a:lnTo>
                  <a:pt x="6917" y="1663"/>
                </a:lnTo>
                <a:lnTo>
                  <a:pt x="6935" y="1672"/>
                </a:lnTo>
                <a:lnTo>
                  <a:pt x="6950" y="1677"/>
                </a:lnTo>
                <a:lnTo>
                  <a:pt x="6962" y="1681"/>
                </a:lnTo>
                <a:lnTo>
                  <a:pt x="6968" y="1681"/>
                </a:lnTo>
                <a:lnTo>
                  <a:pt x="6973" y="1681"/>
                </a:lnTo>
                <a:lnTo>
                  <a:pt x="6977" y="1681"/>
                </a:lnTo>
                <a:lnTo>
                  <a:pt x="6982" y="1680"/>
                </a:lnTo>
                <a:lnTo>
                  <a:pt x="6984" y="1678"/>
                </a:lnTo>
                <a:lnTo>
                  <a:pt x="6986" y="1675"/>
                </a:lnTo>
                <a:lnTo>
                  <a:pt x="6988" y="1671"/>
                </a:lnTo>
                <a:lnTo>
                  <a:pt x="6988" y="1666"/>
                </a:lnTo>
                <a:lnTo>
                  <a:pt x="6989" y="1662"/>
                </a:lnTo>
                <a:lnTo>
                  <a:pt x="6990" y="1659"/>
                </a:lnTo>
                <a:lnTo>
                  <a:pt x="6992" y="1656"/>
                </a:lnTo>
                <a:lnTo>
                  <a:pt x="6995" y="1654"/>
                </a:lnTo>
                <a:lnTo>
                  <a:pt x="6998" y="1652"/>
                </a:lnTo>
                <a:lnTo>
                  <a:pt x="7002" y="1651"/>
                </a:lnTo>
                <a:lnTo>
                  <a:pt x="7006" y="1651"/>
                </a:lnTo>
                <a:lnTo>
                  <a:pt x="7011" y="1651"/>
                </a:lnTo>
                <a:lnTo>
                  <a:pt x="7021" y="1654"/>
                </a:lnTo>
                <a:lnTo>
                  <a:pt x="7032" y="1658"/>
                </a:lnTo>
                <a:lnTo>
                  <a:pt x="7037" y="1661"/>
                </a:lnTo>
                <a:lnTo>
                  <a:pt x="7042" y="1665"/>
                </a:lnTo>
                <a:lnTo>
                  <a:pt x="7046" y="1670"/>
                </a:lnTo>
                <a:lnTo>
                  <a:pt x="7050" y="1675"/>
                </a:lnTo>
                <a:lnTo>
                  <a:pt x="7055" y="1681"/>
                </a:lnTo>
                <a:lnTo>
                  <a:pt x="7059" y="1687"/>
                </a:lnTo>
                <a:lnTo>
                  <a:pt x="7061" y="1693"/>
                </a:lnTo>
                <a:lnTo>
                  <a:pt x="7062" y="1698"/>
                </a:lnTo>
                <a:lnTo>
                  <a:pt x="7061" y="1703"/>
                </a:lnTo>
                <a:lnTo>
                  <a:pt x="7059" y="1709"/>
                </a:lnTo>
                <a:lnTo>
                  <a:pt x="7056" y="1715"/>
                </a:lnTo>
                <a:lnTo>
                  <a:pt x="7052" y="1721"/>
                </a:lnTo>
                <a:lnTo>
                  <a:pt x="7050" y="1724"/>
                </a:lnTo>
                <a:lnTo>
                  <a:pt x="7048" y="1727"/>
                </a:lnTo>
                <a:lnTo>
                  <a:pt x="7047" y="1731"/>
                </a:lnTo>
                <a:lnTo>
                  <a:pt x="7047" y="1734"/>
                </a:lnTo>
                <a:lnTo>
                  <a:pt x="7047" y="1738"/>
                </a:lnTo>
                <a:lnTo>
                  <a:pt x="7048" y="1742"/>
                </a:lnTo>
                <a:lnTo>
                  <a:pt x="7050" y="1747"/>
                </a:lnTo>
                <a:lnTo>
                  <a:pt x="7053" y="1752"/>
                </a:lnTo>
                <a:lnTo>
                  <a:pt x="7061" y="1762"/>
                </a:lnTo>
                <a:lnTo>
                  <a:pt x="7074" y="1775"/>
                </a:lnTo>
                <a:lnTo>
                  <a:pt x="7090" y="1791"/>
                </a:lnTo>
                <a:lnTo>
                  <a:pt x="7111" y="1808"/>
                </a:lnTo>
                <a:lnTo>
                  <a:pt x="7142" y="1834"/>
                </a:lnTo>
                <a:lnTo>
                  <a:pt x="7168" y="1855"/>
                </a:lnTo>
                <a:lnTo>
                  <a:pt x="7187" y="1870"/>
                </a:lnTo>
                <a:lnTo>
                  <a:pt x="7197" y="1875"/>
                </a:lnTo>
                <a:lnTo>
                  <a:pt x="7198" y="1874"/>
                </a:lnTo>
                <a:lnTo>
                  <a:pt x="7198" y="1870"/>
                </a:lnTo>
                <a:lnTo>
                  <a:pt x="7197" y="1865"/>
                </a:lnTo>
                <a:lnTo>
                  <a:pt x="7194" y="1858"/>
                </a:lnTo>
                <a:lnTo>
                  <a:pt x="7185" y="1839"/>
                </a:lnTo>
                <a:lnTo>
                  <a:pt x="7172" y="1813"/>
                </a:lnTo>
                <a:lnTo>
                  <a:pt x="7154" y="1783"/>
                </a:lnTo>
                <a:lnTo>
                  <a:pt x="7134" y="1749"/>
                </a:lnTo>
                <a:lnTo>
                  <a:pt x="7110" y="1711"/>
                </a:lnTo>
                <a:lnTo>
                  <a:pt x="7085" y="1671"/>
                </a:lnTo>
                <a:lnTo>
                  <a:pt x="7069" y="1648"/>
                </a:lnTo>
                <a:lnTo>
                  <a:pt x="7056" y="1630"/>
                </a:lnTo>
                <a:lnTo>
                  <a:pt x="7045" y="1616"/>
                </a:lnTo>
                <a:lnTo>
                  <a:pt x="7036" y="1607"/>
                </a:lnTo>
                <a:lnTo>
                  <a:pt x="7032" y="1604"/>
                </a:lnTo>
                <a:lnTo>
                  <a:pt x="7029" y="1602"/>
                </a:lnTo>
                <a:lnTo>
                  <a:pt x="7024" y="1601"/>
                </a:lnTo>
                <a:lnTo>
                  <a:pt x="7021" y="1600"/>
                </a:lnTo>
                <a:lnTo>
                  <a:pt x="7017" y="1600"/>
                </a:lnTo>
                <a:lnTo>
                  <a:pt x="7014" y="1602"/>
                </a:lnTo>
                <a:lnTo>
                  <a:pt x="7011" y="1603"/>
                </a:lnTo>
                <a:lnTo>
                  <a:pt x="7007" y="1606"/>
                </a:lnTo>
                <a:lnTo>
                  <a:pt x="7001" y="1610"/>
                </a:lnTo>
                <a:lnTo>
                  <a:pt x="6995" y="1613"/>
                </a:lnTo>
                <a:lnTo>
                  <a:pt x="6992" y="1613"/>
                </a:lnTo>
                <a:lnTo>
                  <a:pt x="6989" y="1613"/>
                </a:lnTo>
                <a:lnTo>
                  <a:pt x="6986" y="1612"/>
                </a:lnTo>
                <a:lnTo>
                  <a:pt x="6982" y="1611"/>
                </a:lnTo>
                <a:lnTo>
                  <a:pt x="6974" y="1606"/>
                </a:lnTo>
                <a:lnTo>
                  <a:pt x="6966" y="1598"/>
                </a:lnTo>
                <a:lnTo>
                  <a:pt x="6957" y="1587"/>
                </a:lnTo>
                <a:lnTo>
                  <a:pt x="6946" y="1574"/>
                </a:lnTo>
                <a:lnTo>
                  <a:pt x="6938" y="1564"/>
                </a:lnTo>
                <a:lnTo>
                  <a:pt x="6929" y="1554"/>
                </a:lnTo>
                <a:lnTo>
                  <a:pt x="6920" y="1545"/>
                </a:lnTo>
                <a:lnTo>
                  <a:pt x="6911" y="1537"/>
                </a:lnTo>
                <a:lnTo>
                  <a:pt x="6902" y="1531"/>
                </a:lnTo>
                <a:lnTo>
                  <a:pt x="6894" y="1527"/>
                </a:lnTo>
                <a:lnTo>
                  <a:pt x="6887" y="1524"/>
                </a:lnTo>
                <a:lnTo>
                  <a:pt x="6880" y="1523"/>
                </a:lnTo>
                <a:lnTo>
                  <a:pt x="6875" y="1522"/>
                </a:lnTo>
                <a:lnTo>
                  <a:pt x="6869" y="1521"/>
                </a:lnTo>
                <a:lnTo>
                  <a:pt x="6863" y="1518"/>
                </a:lnTo>
                <a:lnTo>
                  <a:pt x="6857" y="1514"/>
                </a:lnTo>
                <a:lnTo>
                  <a:pt x="6851" y="1510"/>
                </a:lnTo>
                <a:lnTo>
                  <a:pt x="6845" y="1504"/>
                </a:lnTo>
                <a:lnTo>
                  <a:pt x="6840" y="1498"/>
                </a:lnTo>
                <a:lnTo>
                  <a:pt x="6835" y="1492"/>
                </a:lnTo>
                <a:lnTo>
                  <a:pt x="6830" y="1485"/>
                </a:lnTo>
                <a:lnTo>
                  <a:pt x="6825" y="1479"/>
                </a:lnTo>
                <a:lnTo>
                  <a:pt x="6819" y="1475"/>
                </a:lnTo>
                <a:lnTo>
                  <a:pt x="6813" y="1472"/>
                </a:lnTo>
                <a:lnTo>
                  <a:pt x="6806" y="1469"/>
                </a:lnTo>
                <a:lnTo>
                  <a:pt x="6799" y="1468"/>
                </a:lnTo>
                <a:lnTo>
                  <a:pt x="6790" y="1468"/>
                </a:lnTo>
                <a:lnTo>
                  <a:pt x="6782" y="1471"/>
                </a:lnTo>
                <a:lnTo>
                  <a:pt x="6774" y="1473"/>
                </a:lnTo>
                <a:lnTo>
                  <a:pt x="6768" y="1474"/>
                </a:lnTo>
                <a:lnTo>
                  <a:pt x="6763" y="1474"/>
                </a:lnTo>
                <a:lnTo>
                  <a:pt x="6759" y="1474"/>
                </a:lnTo>
                <a:lnTo>
                  <a:pt x="6757" y="1472"/>
                </a:lnTo>
                <a:lnTo>
                  <a:pt x="6756" y="1469"/>
                </a:lnTo>
                <a:lnTo>
                  <a:pt x="6757" y="1465"/>
                </a:lnTo>
                <a:lnTo>
                  <a:pt x="6759" y="1461"/>
                </a:lnTo>
                <a:lnTo>
                  <a:pt x="6760" y="1459"/>
                </a:lnTo>
                <a:lnTo>
                  <a:pt x="6760" y="1456"/>
                </a:lnTo>
                <a:lnTo>
                  <a:pt x="6759" y="1453"/>
                </a:lnTo>
                <a:lnTo>
                  <a:pt x="6758" y="1450"/>
                </a:lnTo>
                <a:lnTo>
                  <a:pt x="6752" y="1442"/>
                </a:lnTo>
                <a:lnTo>
                  <a:pt x="6743" y="1434"/>
                </a:lnTo>
                <a:lnTo>
                  <a:pt x="6732" y="1423"/>
                </a:lnTo>
                <a:lnTo>
                  <a:pt x="6719" y="1412"/>
                </a:lnTo>
                <a:lnTo>
                  <a:pt x="6703" y="1400"/>
                </a:lnTo>
                <a:lnTo>
                  <a:pt x="6684" y="1387"/>
                </a:lnTo>
                <a:lnTo>
                  <a:pt x="6661" y="1372"/>
                </a:lnTo>
                <a:lnTo>
                  <a:pt x="6640" y="1361"/>
                </a:lnTo>
                <a:lnTo>
                  <a:pt x="6622" y="1351"/>
                </a:lnTo>
                <a:lnTo>
                  <a:pt x="6605" y="1344"/>
                </a:lnTo>
                <a:lnTo>
                  <a:pt x="6591" y="1340"/>
                </a:lnTo>
                <a:lnTo>
                  <a:pt x="6578" y="1339"/>
                </a:lnTo>
                <a:lnTo>
                  <a:pt x="6565" y="1339"/>
                </a:lnTo>
                <a:lnTo>
                  <a:pt x="6550" y="1341"/>
                </a:lnTo>
                <a:lnTo>
                  <a:pt x="6502" y="1350"/>
                </a:lnTo>
                <a:lnTo>
                  <a:pt x="6538" y="1377"/>
                </a:lnTo>
                <a:close/>
                <a:moveTo>
                  <a:pt x="6556" y="1244"/>
                </a:moveTo>
                <a:lnTo>
                  <a:pt x="6542" y="1233"/>
                </a:lnTo>
                <a:lnTo>
                  <a:pt x="6530" y="1226"/>
                </a:lnTo>
                <a:lnTo>
                  <a:pt x="6520" y="1222"/>
                </a:lnTo>
                <a:lnTo>
                  <a:pt x="6513" y="1220"/>
                </a:lnTo>
                <a:lnTo>
                  <a:pt x="6510" y="1220"/>
                </a:lnTo>
                <a:lnTo>
                  <a:pt x="6508" y="1221"/>
                </a:lnTo>
                <a:lnTo>
                  <a:pt x="6507" y="1223"/>
                </a:lnTo>
                <a:lnTo>
                  <a:pt x="6507" y="1226"/>
                </a:lnTo>
                <a:lnTo>
                  <a:pt x="6508" y="1229"/>
                </a:lnTo>
                <a:lnTo>
                  <a:pt x="6510" y="1232"/>
                </a:lnTo>
                <a:lnTo>
                  <a:pt x="6514" y="1238"/>
                </a:lnTo>
                <a:lnTo>
                  <a:pt x="6518" y="1243"/>
                </a:lnTo>
                <a:lnTo>
                  <a:pt x="6523" y="1248"/>
                </a:lnTo>
                <a:lnTo>
                  <a:pt x="6527" y="1252"/>
                </a:lnTo>
                <a:lnTo>
                  <a:pt x="6533" y="1256"/>
                </a:lnTo>
                <a:lnTo>
                  <a:pt x="6539" y="1260"/>
                </a:lnTo>
                <a:lnTo>
                  <a:pt x="6545" y="1263"/>
                </a:lnTo>
                <a:lnTo>
                  <a:pt x="6550" y="1265"/>
                </a:lnTo>
                <a:lnTo>
                  <a:pt x="6556" y="1266"/>
                </a:lnTo>
                <a:lnTo>
                  <a:pt x="6562" y="1267"/>
                </a:lnTo>
                <a:lnTo>
                  <a:pt x="6569" y="1266"/>
                </a:lnTo>
                <a:lnTo>
                  <a:pt x="6573" y="1266"/>
                </a:lnTo>
                <a:lnTo>
                  <a:pt x="6574" y="1265"/>
                </a:lnTo>
                <a:lnTo>
                  <a:pt x="6575" y="1264"/>
                </a:lnTo>
                <a:lnTo>
                  <a:pt x="6576" y="1263"/>
                </a:lnTo>
                <a:lnTo>
                  <a:pt x="6576" y="1262"/>
                </a:lnTo>
                <a:lnTo>
                  <a:pt x="6574" y="1259"/>
                </a:lnTo>
                <a:lnTo>
                  <a:pt x="6570" y="1255"/>
                </a:lnTo>
                <a:lnTo>
                  <a:pt x="6564" y="1250"/>
                </a:lnTo>
                <a:lnTo>
                  <a:pt x="6556" y="1244"/>
                </a:lnTo>
                <a:close/>
                <a:moveTo>
                  <a:pt x="7104" y="1353"/>
                </a:moveTo>
                <a:lnTo>
                  <a:pt x="7088" y="1334"/>
                </a:lnTo>
                <a:lnTo>
                  <a:pt x="7077" y="1320"/>
                </a:lnTo>
                <a:lnTo>
                  <a:pt x="7072" y="1315"/>
                </a:lnTo>
                <a:lnTo>
                  <a:pt x="7069" y="1310"/>
                </a:lnTo>
                <a:lnTo>
                  <a:pt x="7068" y="1307"/>
                </a:lnTo>
                <a:lnTo>
                  <a:pt x="7068" y="1305"/>
                </a:lnTo>
                <a:lnTo>
                  <a:pt x="7069" y="1304"/>
                </a:lnTo>
                <a:lnTo>
                  <a:pt x="7071" y="1304"/>
                </a:lnTo>
                <a:lnTo>
                  <a:pt x="7076" y="1306"/>
                </a:lnTo>
                <a:lnTo>
                  <a:pt x="7081" y="1308"/>
                </a:lnTo>
                <a:lnTo>
                  <a:pt x="7094" y="1318"/>
                </a:lnTo>
                <a:lnTo>
                  <a:pt x="7113" y="1331"/>
                </a:lnTo>
                <a:lnTo>
                  <a:pt x="7132" y="1345"/>
                </a:lnTo>
                <a:lnTo>
                  <a:pt x="7146" y="1360"/>
                </a:lnTo>
                <a:lnTo>
                  <a:pt x="7152" y="1366"/>
                </a:lnTo>
                <a:lnTo>
                  <a:pt x="7156" y="1371"/>
                </a:lnTo>
                <a:lnTo>
                  <a:pt x="7159" y="1376"/>
                </a:lnTo>
                <a:lnTo>
                  <a:pt x="7160" y="1380"/>
                </a:lnTo>
                <a:lnTo>
                  <a:pt x="7160" y="1384"/>
                </a:lnTo>
                <a:lnTo>
                  <a:pt x="7159" y="1387"/>
                </a:lnTo>
                <a:lnTo>
                  <a:pt x="7158" y="1390"/>
                </a:lnTo>
                <a:lnTo>
                  <a:pt x="7157" y="1393"/>
                </a:lnTo>
                <a:lnTo>
                  <a:pt x="7155" y="1394"/>
                </a:lnTo>
                <a:lnTo>
                  <a:pt x="7153" y="1394"/>
                </a:lnTo>
                <a:lnTo>
                  <a:pt x="7150" y="1394"/>
                </a:lnTo>
                <a:lnTo>
                  <a:pt x="7147" y="1393"/>
                </a:lnTo>
                <a:lnTo>
                  <a:pt x="7140" y="1387"/>
                </a:lnTo>
                <a:lnTo>
                  <a:pt x="7131" y="1379"/>
                </a:lnTo>
                <a:lnTo>
                  <a:pt x="7118" y="1368"/>
                </a:lnTo>
                <a:lnTo>
                  <a:pt x="7104" y="1353"/>
                </a:lnTo>
                <a:close/>
                <a:moveTo>
                  <a:pt x="7411" y="1768"/>
                </a:moveTo>
                <a:lnTo>
                  <a:pt x="7411" y="1773"/>
                </a:lnTo>
                <a:lnTo>
                  <a:pt x="7410" y="1777"/>
                </a:lnTo>
                <a:lnTo>
                  <a:pt x="7409" y="1778"/>
                </a:lnTo>
                <a:lnTo>
                  <a:pt x="7409" y="1778"/>
                </a:lnTo>
                <a:lnTo>
                  <a:pt x="7408" y="1778"/>
                </a:lnTo>
                <a:lnTo>
                  <a:pt x="7407" y="1777"/>
                </a:lnTo>
                <a:lnTo>
                  <a:pt x="7403" y="1771"/>
                </a:lnTo>
                <a:lnTo>
                  <a:pt x="7394" y="1761"/>
                </a:lnTo>
                <a:lnTo>
                  <a:pt x="7384" y="1747"/>
                </a:lnTo>
                <a:lnTo>
                  <a:pt x="7372" y="1730"/>
                </a:lnTo>
                <a:lnTo>
                  <a:pt x="7340" y="1690"/>
                </a:lnTo>
                <a:lnTo>
                  <a:pt x="7376" y="1721"/>
                </a:lnTo>
                <a:lnTo>
                  <a:pt x="7389" y="1734"/>
                </a:lnTo>
                <a:lnTo>
                  <a:pt x="7401" y="1748"/>
                </a:lnTo>
                <a:lnTo>
                  <a:pt x="7405" y="1754"/>
                </a:lnTo>
                <a:lnTo>
                  <a:pt x="7408" y="1759"/>
                </a:lnTo>
                <a:lnTo>
                  <a:pt x="7410" y="1764"/>
                </a:lnTo>
                <a:lnTo>
                  <a:pt x="7411" y="1768"/>
                </a:lnTo>
                <a:close/>
                <a:moveTo>
                  <a:pt x="7027" y="1426"/>
                </a:moveTo>
                <a:lnTo>
                  <a:pt x="7025" y="1423"/>
                </a:lnTo>
                <a:lnTo>
                  <a:pt x="7024" y="1420"/>
                </a:lnTo>
                <a:lnTo>
                  <a:pt x="7024" y="1418"/>
                </a:lnTo>
                <a:lnTo>
                  <a:pt x="7024" y="1415"/>
                </a:lnTo>
                <a:lnTo>
                  <a:pt x="7025" y="1414"/>
                </a:lnTo>
                <a:lnTo>
                  <a:pt x="7028" y="1412"/>
                </a:lnTo>
                <a:lnTo>
                  <a:pt x="7030" y="1411"/>
                </a:lnTo>
                <a:lnTo>
                  <a:pt x="7033" y="1411"/>
                </a:lnTo>
                <a:lnTo>
                  <a:pt x="7040" y="1412"/>
                </a:lnTo>
                <a:lnTo>
                  <a:pt x="7047" y="1415"/>
                </a:lnTo>
                <a:lnTo>
                  <a:pt x="7053" y="1420"/>
                </a:lnTo>
                <a:lnTo>
                  <a:pt x="7058" y="1426"/>
                </a:lnTo>
                <a:lnTo>
                  <a:pt x="7060" y="1430"/>
                </a:lnTo>
                <a:lnTo>
                  <a:pt x="7061" y="1433"/>
                </a:lnTo>
                <a:lnTo>
                  <a:pt x="7061" y="1436"/>
                </a:lnTo>
                <a:lnTo>
                  <a:pt x="7060" y="1438"/>
                </a:lnTo>
                <a:lnTo>
                  <a:pt x="7059" y="1440"/>
                </a:lnTo>
                <a:lnTo>
                  <a:pt x="7057" y="1442"/>
                </a:lnTo>
                <a:lnTo>
                  <a:pt x="7055" y="1443"/>
                </a:lnTo>
                <a:lnTo>
                  <a:pt x="7052" y="1443"/>
                </a:lnTo>
                <a:lnTo>
                  <a:pt x="7046" y="1442"/>
                </a:lnTo>
                <a:lnTo>
                  <a:pt x="7039" y="1438"/>
                </a:lnTo>
                <a:lnTo>
                  <a:pt x="7032" y="1433"/>
                </a:lnTo>
                <a:lnTo>
                  <a:pt x="7027" y="1426"/>
                </a:lnTo>
                <a:close/>
                <a:moveTo>
                  <a:pt x="7095" y="776"/>
                </a:moveTo>
                <a:lnTo>
                  <a:pt x="7085" y="760"/>
                </a:lnTo>
                <a:lnTo>
                  <a:pt x="7082" y="755"/>
                </a:lnTo>
                <a:lnTo>
                  <a:pt x="7087" y="758"/>
                </a:lnTo>
                <a:lnTo>
                  <a:pt x="7101" y="770"/>
                </a:lnTo>
                <a:lnTo>
                  <a:pt x="7112" y="778"/>
                </a:lnTo>
                <a:lnTo>
                  <a:pt x="7121" y="786"/>
                </a:lnTo>
                <a:lnTo>
                  <a:pt x="7127" y="793"/>
                </a:lnTo>
                <a:lnTo>
                  <a:pt x="7129" y="797"/>
                </a:lnTo>
                <a:lnTo>
                  <a:pt x="7128" y="801"/>
                </a:lnTo>
                <a:lnTo>
                  <a:pt x="7127" y="804"/>
                </a:lnTo>
                <a:lnTo>
                  <a:pt x="7124" y="804"/>
                </a:lnTo>
                <a:lnTo>
                  <a:pt x="7120" y="801"/>
                </a:lnTo>
                <a:lnTo>
                  <a:pt x="7115" y="797"/>
                </a:lnTo>
                <a:lnTo>
                  <a:pt x="7109" y="792"/>
                </a:lnTo>
                <a:lnTo>
                  <a:pt x="7103" y="784"/>
                </a:lnTo>
                <a:lnTo>
                  <a:pt x="7095" y="776"/>
                </a:lnTo>
                <a:close/>
                <a:moveTo>
                  <a:pt x="6534" y="292"/>
                </a:moveTo>
                <a:lnTo>
                  <a:pt x="6530" y="292"/>
                </a:lnTo>
                <a:lnTo>
                  <a:pt x="6528" y="290"/>
                </a:lnTo>
                <a:lnTo>
                  <a:pt x="6525" y="289"/>
                </a:lnTo>
                <a:lnTo>
                  <a:pt x="6523" y="287"/>
                </a:lnTo>
                <a:lnTo>
                  <a:pt x="6521" y="284"/>
                </a:lnTo>
                <a:lnTo>
                  <a:pt x="6519" y="282"/>
                </a:lnTo>
                <a:lnTo>
                  <a:pt x="6519" y="279"/>
                </a:lnTo>
                <a:lnTo>
                  <a:pt x="6518" y="276"/>
                </a:lnTo>
                <a:lnTo>
                  <a:pt x="6519" y="273"/>
                </a:lnTo>
                <a:lnTo>
                  <a:pt x="6519" y="270"/>
                </a:lnTo>
                <a:lnTo>
                  <a:pt x="6521" y="267"/>
                </a:lnTo>
                <a:lnTo>
                  <a:pt x="6523" y="265"/>
                </a:lnTo>
                <a:lnTo>
                  <a:pt x="6525" y="263"/>
                </a:lnTo>
                <a:lnTo>
                  <a:pt x="6528" y="261"/>
                </a:lnTo>
                <a:lnTo>
                  <a:pt x="6530" y="260"/>
                </a:lnTo>
                <a:lnTo>
                  <a:pt x="6534" y="260"/>
                </a:lnTo>
                <a:lnTo>
                  <a:pt x="6537" y="260"/>
                </a:lnTo>
                <a:lnTo>
                  <a:pt x="6539" y="261"/>
                </a:lnTo>
                <a:lnTo>
                  <a:pt x="6542" y="263"/>
                </a:lnTo>
                <a:lnTo>
                  <a:pt x="6544" y="265"/>
                </a:lnTo>
                <a:lnTo>
                  <a:pt x="6546" y="267"/>
                </a:lnTo>
                <a:lnTo>
                  <a:pt x="6548" y="270"/>
                </a:lnTo>
                <a:lnTo>
                  <a:pt x="6549" y="273"/>
                </a:lnTo>
                <a:lnTo>
                  <a:pt x="6549" y="276"/>
                </a:lnTo>
                <a:lnTo>
                  <a:pt x="6549" y="279"/>
                </a:lnTo>
                <a:lnTo>
                  <a:pt x="6548" y="282"/>
                </a:lnTo>
                <a:lnTo>
                  <a:pt x="6546" y="284"/>
                </a:lnTo>
                <a:lnTo>
                  <a:pt x="6544" y="287"/>
                </a:lnTo>
                <a:lnTo>
                  <a:pt x="6542" y="289"/>
                </a:lnTo>
                <a:lnTo>
                  <a:pt x="6539" y="290"/>
                </a:lnTo>
                <a:lnTo>
                  <a:pt x="6537" y="292"/>
                </a:lnTo>
                <a:lnTo>
                  <a:pt x="6534" y="292"/>
                </a:lnTo>
                <a:close/>
                <a:moveTo>
                  <a:pt x="6683" y="2114"/>
                </a:moveTo>
                <a:lnTo>
                  <a:pt x="6688" y="2115"/>
                </a:lnTo>
                <a:lnTo>
                  <a:pt x="6692" y="2115"/>
                </a:lnTo>
                <a:lnTo>
                  <a:pt x="6696" y="2117"/>
                </a:lnTo>
                <a:lnTo>
                  <a:pt x="6701" y="2119"/>
                </a:lnTo>
                <a:lnTo>
                  <a:pt x="6705" y="2121"/>
                </a:lnTo>
                <a:lnTo>
                  <a:pt x="6708" y="2124"/>
                </a:lnTo>
                <a:lnTo>
                  <a:pt x="6711" y="2127"/>
                </a:lnTo>
                <a:lnTo>
                  <a:pt x="6713" y="2130"/>
                </a:lnTo>
                <a:lnTo>
                  <a:pt x="6715" y="2134"/>
                </a:lnTo>
                <a:lnTo>
                  <a:pt x="6717" y="2137"/>
                </a:lnTo>
                <a:lnTo>
                  <a:pt x="6718" y="2142"/>
                </a:lnTo>
                <a:lnTo>
                  <a:pt x="6718" y="2146"/>
                </a:lnTo>
                <a:lnTo>
                  <a:pt x="6718" y="2150"/>
                </a:lnTo>
                <a:lnTo>
                  <a:pt x="6717" y="2154"/>
                </a:lnTo>
                <a:lnTo>
                  <a:pt x="6716" y="2158"/>
                </a:lnTo>
                <a:lnTo>
                  <a:pt x="6714" y="2162"/>
                </a:lnTo>
                <a:lnTo>
                  <a:pt x="6712" y="2165"/>
                </a:lnTo>
                <a:lnTo>
                  <a:pt x="6708" y="2167"/>
                </a:lnTo>
                <a:lnTo>
                  <a:pt x="6704" y="2170"/>
                </a:lnTo>
                <a:lnTo>
                  <a:pt x="6698" y="2172"/>
                </a:lnTo>
                <a:lnTo>
                  <a:pt x="6687" y="2175"/>
                </a:lnTo>
                <a:lnTo>
                  <a:pt x="6675" y="2177"/>
                </a:lnTo>
                <a:lnTo>
                  <a:pt x="6663" y="2179"/>
                </a:lnTo>
                <a:lnTo>
                  <a:pt x="6653" y="2179"/>
                </a:lnTo>
                <a:lnTo>
                  <a:pt x="6648" y="2177"/>
                </a:lnTo>
                <a:lnTo>
                  <a:pt x="6645" y="2175"/>
                </a:lnTo>
                <a:lnTo>
                  <a:pt x="6644" y="2173"/>
                </a:lnTo>
                <a:lnTo>
                  <a:pt x="6643" y="2171"/>
                </a:lnTo>
                <a:lnTo>
                  <a:pt x="6644" y="2162"/>
                </a:lnTo>
                <a:lnTo>
                  <a:pt x="6647" y="2152"/>
                </a:lnTo>
                <a:lnTo>
                  <a:pt x="6651" y="2143"/>
                </a:lnTo>
                <a:lnTo>
                  <a:pt x="6657" y="2133"/>
                </a:lnTo>
                <a:lnTo>
                  <a:pt x="6663" y="2126"/>
                </a:lnTo>
                <a:lnTo>
                  <a:pt x="6670" y="2120"/>
                </a:lnTo>
                <a:lnTo>
                  <a:pt x="6673" y="2117"/>
                </a:lnTo>
                <a:lnTo>
                  <a:pt x="6676" y="2116"/>
                </a:lnTo>
                <a:lnTo>
                  <a:pt x="6680" y="2115"/>
                </a:lnTo>
                <a:lnTo>
                  <a:pt x="6683" y="2114"/>
                </a:lnTo>
                <a:close/>
                <a:moveTo>
                  <a:pt x="370" y="2976"/>
                </a:moveTo>
                <a:lnTo>
                  <a:pt x="360" y="2976"/>
                </a:lnTo>
                <a:lnTo>
                  <a:pt x="352" y="2974"/>
                </a:lnTo>
                <a:lnTo>
                  <a:pt x="350" y="2973"/>
                </a:lnTo>
                <a:lnTo>
                  <a:pt x="349" y="2972"/>
                </a:lnTo>
                <a:lnTo>
                  <a:pt x="349" y="2970"/>
                </a:lnTo>
                <a:lnTo>
                  <a:pt x="350" y="2968"/>
                </a:lnTo>
                <a:lnTo>
                  <a:pt x="352" y="2966"/>
                </a:lnTo>
                <a:lnTo>
                  <a:pt x="355" y="2965"/>
                </a:lnTo>
                <a:lnTo>
                  <a:pt x="359" y="2963"/>
                </a:lnTo>
                <a:lnTo>
                  <a:pt x="363" y="2963"/>
                </a:lnTo>
                <a:lnTo>
                  <a:pt x="371" y="2965"/>
                </a:lnTo>
                <a:lnTo>
                  <a:pt x="380" y="2967"/>
                </a:lnTo>
                <a:lnTo>
                  <a:pt x="380" y="2967"/>
                </a:lnTo>
                <a:lnTo>
                  <a:pt x="383" y="2969"/>
                </a:lnTo>
                <a:lnTo>
                  <a:pt x="386" y="2970"/>
                </a:lnTo>
                <a:lnTo>
                  <a:pt x="387" y="2972"/>
                </a:lnTo>
                <a:lnTo>
                  <a:pt x="386" y="2973"/>
                </a:lnTo>
                <a:lnTo>
                  <a:pt x="384" y="2974"/>
                </a:lnTo>
                <a:lnTo>
                  <a:pt x="381" y="2975"/>
                </a:lnTo>
                <a:lnTo>
                  <a:pt x="376" y="2976"/>
                </a:lnTo>
                <a:lnTo>
                  <a:pt x="370" y="2976"/>
                </a:lnTo>
                <a:close/>
                <a:moveTo>
                  <a:pt x="4265" y="2540"/>
                </a:moveTo>
                <a:lnTo>
                  <a:pt x="4309" y="2544"/>
                </a:lnTo>
                <a:lnTo>
                  <a:pt x="4352" y="2550"/>
                </a:lnTo>
                <a:lnTo>
                  <a:pt x="4389" y="2556"/>
                </a:lnTo>
                <a:lnTo>
                  <a:pt x="4414" y="2562"/>
                </a:lnTo>
                <a:lnTo>
                  <a:pt x="4422" y="2565"/>
                </a:lnTo>
                <a:lnTo>
                  <a:pt x="4425" y="2567"/>
                </a:lnTo>
                <a:lnTo>
                  <a:pt x="4423" y="2568"/>
                </a:lnTo>
                <a:lnTo>
                  <a:pt x="4418" y="2569"/>
                </a:lnTo>
                <a:lnTo>
                  <a:pt x="4396" y="2569"/>
                </a:lnTo>
                <a:lnTo>
                  <a:pt x="4365" y="2567"/>
                </a:lnTo>
                <a:lnTo>
                  <a:pt x="4327" y="2563"/>
                </a:lnTo>
                <a:lnTo>
                  <a:pt x="4287" y="2558"/>
                </a:lnTo>
                <a:lnTo>
                  <a:pt x="4248" y="2551"/>
                </a:lnTo>
                <a:lnTo>
                  <a:pt x="4215" y="2545"/>
                </a:lnTo>
                <a:lnTo>
                  <a:pt x="4203" y="2541"/>
                </a:lnTo>
                <a:lnTo>
                  <a:pt x="4196" y="2539"/>
                </a:lnTo>
                <a:lnTo>
                  <a:pt x="4194" y="2538"/>
                </a:lnTo>
                <a:lnTo>
                  <a:pt x="4194" y="2537"/>
                </a:lnTo>
                <a:lnTo>
                  <a:pt x="4195" y="2537"/>
                </a:lnTo>
                <a:lnTo>
                  <a:pt x="4197" y="2536"/>
                </a:lnTo>
                <a:lnTo>
                  <a:pt x="4219" y="2537"/>
                </a:lnTo>
                <a:lnTo>
                  <a:pt x="4265" y="2540"/>
                </a:lnTo>
                <a:close/>
                <a:moveTo>
                  <a:pt x="2937" y="3331"/>
                </a:moveTo>
                <a:lnTo>
                  <a:pt x="2946" y="3327"/>
                </a:lnTo>
                <a:lnTo>
                  <a:pt x="2953" y="3324"/>
                </a:lnTo>
                <a:lnTo>
                  <a:pt x="2957" y="3322"/>
                </a:lnTo>
                <a:lnTo>
                  <a:pt x="2958" y="3319"/>
                </a:lnTo>
                <a:lnTo>
                  <a:pt x="2957" y="3316"/>
                </a:lnTo>
                <a:lnTo>
                  <a:pt x="2954" y="3314"/>
                </a:lnTo>
                <a:lnTo>
                  <a:pt x="2948" y="3311"/>
                </a:lnTo>
                <a:lnTo>
                  <a:pt x="2940" y="3308"/>
                </a:lnTo>
                <a:lnTo>
                  <a:pt x="2925" y="3304"/>
                </a:lnTo>
                <a:lnTo>
                  <a:pt x="2905" y="3300"/>
                </a:lnTo>
                <a:lnTo>
                  <a:pt x="2884" y="3297"/>
                </a:lnTo>
                <a:lnTo>
                  <a:pt x="2862" y="3296"/>
                </a:lnTo>
                <a:lnTo>
                  <a:pt x="2813" y="3294"/>
                </a:lnTo>
                <a:lnTo>
                  <a:pt x="2855" y="3282"/>
                </a:lnTo>
                <a:lnTo>
                  <a:pt x="2866" y="3279"/>
                </a:lnTo>
                <a:lnTo>
                  <a:pt x="2881" y="3277"/>
                </a:lnTo>
                <a:lnTo>
                  <a:pt x="2897" y="3276"/>
                </a:lnTo>
                <a:lnTo>
                  <a:pt x="2917" y="3276"/>
                </a:lnTo>
                <a:lnTo>
                  <a:pt x="2938" y="3276"/>
                </a:lnTo>
                <a:lnTo>
                  <a:pt x="2959" y="3277"/>
                </a:lnTo>
                <a:lnTo>
                  <a:pt x="2982" y="3280"/>
                </a:lnTo>
                <a:lnTo>
                  <a:pt x="3004" y="3282"/>
                </a:lnTo>
                <a:lnTo>
                  <a:pt x="3048" y="3287"/>
                </a:lnTo>
                <a:lnTo>
                  <a:pt x="3091" y="3289"/>
                </a:lnTo>
                <a:lnTo>
                  <a:pt x="3110" y="3290"/>
                </a:lnTo>
                <a:lnTo>
                  <a:pt x="3126" y="3289"/>
                </a:lnTo>
                <a:lnTo>
                  <a:pt x="3139" y="3289"/>
                </a:lnTo>
                <a:lnTo>
                  <a:pt x="3150" y="3287"/>
                </a:lnTo>
                <a:lnTo>
                  <a:pt x="3160" y="3285"/>
                </a:lnTo>
                <a:lnTo>
                  <a:pt x="3168" y="3284"/>
                </a:lnTo>
                <a:lnTo>
                  <a:pt x="3173" y="3284"/>
                </a:lnTo>
                <a:lnTo>
                  <a:pt x="3176" y="3284"/>
                </a:lnTo>
                <a:lnTo>
                  <a:pt x="3176" y="3286"/>
                </a:lnTo>
                <a:lnTo>
                  <a:pt x="3175" y="3288"/>
                </a:lnTo>
                <a:lnTo>
                  <a:pt x="3171" y="3291"/>
                </a:lnTo>
                <a:lnTo>
                  <a:pt x="3165" y="3296"/>
                </a:lnTo>
                <a:lnTo>
                  <a:pt x="3159" y="3299"/>
                </a:lnTo>
                <a:lnTo>
                  <a:pt x="3151" y="3302"/>
                </a:lnTo>
                <a:lnTo>
                  <a:pt x="3140" y="3305"/>
                </a:lnTo>
                <a:lnTo>
                  <a:pt x="3128" y="3308"/>
                </a:lnTo>
                <a:lnTo>
                  <a:pt x="3115" y="3310"/>
                </a:lnTo>
                <a:lnTo>
                  <a:pt x="3100" y="3311"/>
                </a:lnTo>
                <a:lnTo>
                  <a:pt x="3086" y="3312"/>
                </a:lnTo>
                <a:lnTo>
                  <a:pt x="3071" y="3313"/>
                </a:lnTo>
                <a:lnTo>
                  <a:pt x="3057" y="3313"/>
                </a:lnTo>
                <a:lnTo>
                  <a:pt x="3042" y="3314"/>
                </a:lnTo>
                <a:lnTo>
                  <a:pt x="3028" y="3316"/>
                </a:lnTo>
                <a:lnTo>
                  <a:pt x="3015" y="3319"/>
                </a:lnTo>
                <a:lnTo>
                  <a:pt x="3002" y="3321"/>
                </a:lnTo>
                <a:lnTo>
                  <a:pt x="2992" y="3323"/>
                </a:lnTo>
                <a:lnTo>
                  <a:pt x="2984" y="3326"/>
                </a:lnTo>
                <a:lnTo>
                  <a:pt x="2978" y="3329"/>
                </a:lnTo>
                <a:lnTo>
                  <a:pt x="2967" y="3335"/>
                </a:lnTo>
                <a:lnTo>
                  <a:pt x="2954" y="3340"/>
                </a:lnTo>
                <a:lnTo>
                  <a:pt x="2941" y="3343"/>
                </a:lnTo>
                <a:lnTo>
                  <a:pt x="2931" y="3344"/>
                </a:lnTo>
                <a:lnTo>
                  <a:pt x="2926" y="3343"/>
                </a:lnTo>
                <a:lnTo>
                  <a:pt x="2922" y="3342"/>
                </a:lnTo>
                <a:lnTo>
                  <a:pt x="2921" y="3341"/>
                </a:lnTo>
                <a:lnTo>
                  <a:pt x="2921" y="3340"/>
                </a:lnTo>
                <a:lnTo>
                  <a:pt x="2926" y="3336"/>
                </a:lnTo>
                <a:lnTo>
                  <a:pt x="2937" y="3331"/>
                </a:lnTo>
                <a:close/>
                <a:moveTo>
                  <a:pt x="3761" y="2913"/>
                </a:moveTo>
                <a:lnTo>
                  <a:pt x="3754" y="2901"/>
                </a:lnTo>
                <a:lnTo>
                  <a:pt x="3750" y="2891"/>
                </a:lnTo>
                <a:lnTo>
                  <a:pt x="3749" y="2887"/>
                </a:lnTo>
                <a:lnTo>
                  <a:pt x="3748" y="2884"/>
                </a:lnTo>
                <a:lnTo>
                  <a:pt x="3749" y="2882"/>
                </a:lnTo>
                <a:lnTo>
                  <a:pt x="3749" y="2881"/>
                </a:lnTo>
                <a:lnTo>
                  <a:pt x="3754" y="2884"/>
                </a:lnTo>
                <a:lnTo>
                  <a:pt x="3763" y="2891"/>
                </a:lnTo>
                <a:lnTo>
                  <a:pt x="3773" y="2901"/>
                </a:lnTo>
                <a:lnTo>
                  <a:pt x="3784" y="2913"/>
                </a:lnTo>
                <a:lnTo>
                  <a:pt x="3789" y="2920"/>
                </a:lnTo>
                <a:lnTo>
                  <a:pt x="3793" y="2926"/>
                </a:lnTo>
                <a:lnTo>
                  <a:pt x="3797" y="2932"/>
                </a:lnTo>
                <a:lnTo>
                  <a:pt x="3799" y="2936"/>
                </a:lnTo>
                <a:lnTo>
                  <a:pt x="3799" y="2940"/>
                </a:lnTo>
                <a:lnTo>
                  <a:pt x="3799" y="2943"/>
                </a:lnTo>
                <a:lnTo>
                  <a:pt x="3797" y="2945"/>
                </a:lnTo>
                <a:lnTo>
                  <a:pt x="3795" y="2945"/>
                </a:lnTo>
                <a:lnTo>
                  <a:pt x="3791" y="2945"/>
                </a:lnTo>
                <a:lnTo>
                  <a:pt x="3787" y="2943"/>
                </a:lnTo>
                <a:lnTo>
                  <a:pt x="3782" y="2940"/>
                </a:lnTo>
                <a:lnTo>
                  <a:pt x="3778" y="2936"/>
                </a:lnTo>
                <a:lnTo>
                  <a:pt x="3773" y="2932"/>
                </a:lnTo>
                <a:lnTo>
                  <a:pt x="3769" y="2926"/>
                </a:lnTo>
                <a:lnTo>
                  <a:pt x="3765" y="2920"/>
                </a:lnTo>
                <a:lnTo>
                  <a:pt x="3761" y="2913"/>
                </a:lnTo>
                <a:close/>
                <a:moveTo>
                  <a:pt x="3564" y="2842"/>
                </a:moveTo>
                <a:lnTo>
                  <a:pt x="3526" y="2836"/>
                </a:lnTo>
                <a:lnTo>
                  <a:pt x="3492" y="2830"/>
                </a:lnTo>
                <a:lnTo>
                  <a:pt x="3462" y="2824"/>
                </a:lnTo>
                <a:lnTo>
                  <a:pt x="3438" y="2818"/>
                </a:lnTo>
                <a:lnTo>
                  <a:pt x="3418" y="2812"/>
                </a:lnTo>
                <a:lnTo>
                  <a:pt x="3402" y="2805"/>
                </a:lnTo>
                <a:lnTo>
                  <a:pt x="3396" y="2802"/>
                </a:lnTo>
                <a:lnTo>
                  <a:pt x="3391" y="2798"/>
                </a:lnTo>
                <a:lnTo>
                  <a:pt x="3387" y="2795"/>
                </a:lnTo>
                <a:lnTo>
                  <a:pt x="3384" y="2791"/>
                </a:lnTo>
                <a:lnTo>
                  <a:pt x="3379" y="2787"/>
                </a:lnTo>
                <a:lnTo>
                  <a:pt x="3376" y="2783"/>
                </a:lnTo>
                <a:lnTo>
                  <a:pt x="3375" y="2779"/>
                </a:lnTo>
                <a:lnTo>
                  <a:pt x="3374" y="2776"/>
                </a:lnTo>
                <a:lnTo>
                  <a:pt x="3375" y="2774"/>
                </a:lnTo>
                <a:lnTo>
                  <a:pt x="3377" y="2772"/>
                </a:lnTo>
                <a:lnTo>
                  <a:pt x="3380" y="2771"/>
                </a:lnTo>
                <a:lnTo>
                  <a:pt x="3386" y="2771"/>
                </a:lnTo>
                <a:lnTo>
                  <a:pt x="3399" y="2771"/>
                </a:lnTo>
                <a:lnTo>
                  <a:pt x="3418" y="2774"/>
                </a:lnTo>
                <a:lnTo>
                  <a:pt x="3445" y="2780"/>
                </a:lnTo>
                <a:lnTo>
                  <a:pt x="3479" y="2787"/>
                </a:lnTo>
                <a:lnTo>
                  <a:pt x="3511" y="2794"/>
                </a:lnTo>
                <a:lnTo>
                  <a:pt x="3549" y="2799"/>
                </a:lnTo>
                <a:lnTo>
                  <a:pt x="3587" y="2803"/>
                </a:lnTo>
                <a:lnTo>
                  <a:pt x="3620" y="2804"/>
                </a:lnTo>
                <a:lnTo>
                  <a:pt x="3690" y="2805"/>
                </a:lnTo>
                <a:lnTo>
                  <a:pt x="3643" y="2826"/>
                </a:lnTo>
                <a:lnTo>
                  <a:pt x="3633" y="2830"/>
                </a:lnTo>
                <a:lnTo>
                  <a:pt x="3623" y="2833"/>
                </a:lnTo>
                <a:lnTo>
                  <a:pt x="3611" y="2836"/>
                </a:lnTo>
                <a:lnTo>
                  <a:pt x="3601" y="2839"/>
                </a:lnTo>
                <a:lnTo>
                  <a:pt x="3590" y="2841"/>
                </a:lnTo>
                <a:lnTo>
                  <a:pt x="3581" y="2842"/>
                </a:lnTo>
                <a:lnTo>
                  <a:pt x="3572" y="2842"/>
                </a:lnTo>
                <a:lnTo>
                  <a:pt x="3564" y="2842"/>
                </a:lnTo>
                <a:close/>
                <a:moveTo>
                  <a:pt x="4340" y="2607"/>
                </a:moveTo>
                <a:lnTo>
                  <a:pt x="4329" y="2606"/>
                </a:lnTo>
                <a:lnTo>
                  <a:pt x="4314" y="2603"/>
                </a:lnTo>
                <a:lnTo>
                  <a:pt x="4299" y="2599"/>
                </a:lnTo>
                <a:lnTo>
                  <a:pt x="4286" y="2594"/>
                </a:lnTo>
                <a:lnTo>
                  <a:pt x="4274" y="2588"/>
                </a:lnTo>
                <a:lnTo>
                  <a:pt x="4268" y="2584"/>
                </a:lnTo>
                <a:lnTo>
                  <a:pt x="4268" y="2582"/>
                </a:lnTo>
                <a:lnTo>
                  <a:pt x="4269" y="2581"/>
                </a:lnTo>
                <a:lnTo>
                  <a:pt x="4273" y="2581"/>
                </a:lnTo>
                <a:lnTo>
                  <a:pt x="4278" y="2580"/>
                </a:lnTo>
                <a:lnTo>
                  <a:pt x="4289" y="2581"/>
                </a:lnTo>
                <a:lnTo>
                  <a:pt x="4303" y="2584"/>
                </a:lnTo>
                <a:lnTo>
                  <a:pt x="4319" y="2588"/>
                </a:lnTo>
                <a:lnTo>
                  <a:pt x="4333" y="2594"/>
                </a:lnTo>
                <a:lnTo>
                  <a:pt x="4344" y="2599"/>
                </a:lnTo>
                <a:lnTo>
                  <a:pt x="4349" y="2604"/>
                </a:lnTo>
                <a:lnTo>
                  <a:pt x="4349" y="2605"/>
                </a:lnTo>
                <a:lnTo>
                  <a:pt x="4348" y="2606"/>
                </a:lnTo>
                <a:lnTo>
                  <a:pt x="4345" y="2607"/>
                </a:lnTo>
                <a:lnTo>
                  <a:pt x="4340" y="2607"/>
                </a:lnTo>
                <a:close/>
                <a:moveTo>
                  <a:pt x="2579" y="2752"/>
                </a:moveTo>
                <a:lnTo>
                  <a:pt x="2582" y="2749"/>
                </a:lnTo>
                <a:lnTo>
                  <a:pt x="2591" y="2746"/>
                </a:lnTo>
                <a:lnTo>
                  <a:pt x="2602" y="2744"/>
                </a:lnTo>
                <a:lnTo>
                  <a:pt x="2615" y="2742"/>
                </a:lnTo>
                <a:lnTo>
                  <a:pt x="2632" y="2740"/>
                </a:lnTo>
                <a:lnTo>
                  <a:pt x="2651" y="2739"/>
                </a:lnTo>
                <a:lnTo>
                  <a:pt x="2670" y="2738"/>
                </a:lnTo>
                <a:lnTo>
                  <a:pt x="2692" y="2738"/>
                </a:lnTo>
                <a:lnTo>
                  <a:pt x="2718" y="2738"/>
                </a:lnTo>
                <a:lnTo>
                  <a:pt x="2740" y="2739"/>
                </a:lnTo>
                <a:lnTo>
                  <a:pt x="2756" y="2740"/>
                </a:lnTo>
                <a:lnTo>
                  <a:pt x="2768" y="2742"/>
                </a:lnTo>
                <a:lnTo>
                  <a:pt x="2773" y="2743"/>
                </a:lnTo>
                <a:lnTo>
                  <a:pt x="2777" y="2744"/>
                </a:lnTo>
                <a:lnTo>
                  <a:pt x="2780" y="2746"/>
                </a:lnTo>
                <a:lnTo>
                  <a:pt x="2781" y="2747"/>
                </a:lnTo>
                <a:lnTo>
                  <a:pt x="2782" y="2749"/>
                </a:lnTo>
                <a:lnTo>
                  <a:pt x="2782" y="2751"/>
                </a:lnTo>
                <a:lnTo>
                  <a:pt x="2780" y="2753"/>
                </a:lnTo>
                <a:lnTo>
                  <a:pt x="2778" y="2755"/>
                </a:lnTo>
                <a:lnTo>
                  <a:pt x="2774" y="2759"/>
                </a:lnTo>
                <a:lnTo>
                  <a:pt x="2771" y="2764"/>
                </a:lnTo>
                <a:lnTo>
                  <a:pt x="2769" y="2770"/>
                </a:lnTo>
                <a:lnTo>
                  <a:pt x="2768" y="2776"/>
                </a:lnTo>
                <a:lnTo>
                  <a:pt x="2767" y="2781"/>
                </a:lnTo>
                <a:lnTo>
                  <a:pt x="2767" y="2787"/>
                </a:lnTo>
                <a:lnTo>
                  <a:pt x="2768" y="2792"/>
                </a:lnTo>
                <a:lnTo>
                  <a:pt x="2769" y="2797"/>
                </a:lnTo>
                <a:lnTo>
                  <a:pt x="2771" y="2803"/>
                </a:lnTo>
                <a:lnTo>
                  <a:pt x="2772" y="2809"/>
                </a:lnTo>
                <a:lnTo>
                  <a:pt x="2772" y="2812"/>
                </a:lnTo>
                <a:lnTo>
                  <a:pt x="2770" y="2814"/>
                </a:lnTo>
                <a:lnTo>
                  <a:pt x="2767" y="2814"/>
                </a:lnTo>
                <a:lnTo>
                  <a:pt x="2762" y="2812"/>
                </a:lnTo>
                <a:lnTo>
                  <a:pt x="2755" y="2809"/>
                </a:lnTo>
                <a:lnTo>
                  <a:pt x="2746" y="2803"/>
                </a:lnTo>
                <a:lnTo>
                  <a:pt x="2739" y="2800"/>
                </a:lnTo>
                <a:lnTo>
                  <a:pt x="2730" y="2796"/>
                </a:lnTo>
                <a:lnTo>
                  <a:pt x="2719" y="2793"/>
                </a:lnTo>
                <a:lnTo>
                  <a:pt x="2709" y="2791"/>
                </a:lnTo>
                <a:lnTo>
                  <a:pt x="2698" y="2789"/>
                </a:lnTo>
                <a:lnTo>
                  <a:pt x="2687" y="2787"/>
                </a:lnTo>
                <a:lnTo>
                  <a:pt x="2676" y="2786"/>
                </a:lnTo>
                <a:lnTo>
                  <a:pt x="2666" y="2786"/>
                </a:lnTo>
                <a:lnTo>
                  <a:pt x="2645" y="2785"/>
                </a:lnTo>
                <a:lnTo>
                  <a:pt x="2626" y="2783"/>
                </a:lnTo>
                <a:lnTo>
                  <a:pt x="2610" y="2780"/>
                </a:lnTo>
                <a:lnTo>
                  <a:pt x="2596" y="2776"/>
                </a:lnTo>
                <a:lnTo>
                  <a:pt x="2591" y="2774"/>
                </a:lnTo>
                <a:lnTo>
                  <a:pt x="2586" y="2771"/>
                </a:lnTo>
                <a:lnTo>
                  <a:pt x="2582" y="2768"/>
                </a:lnTo>
                <a:lnTo>
                  <a:pt x="2579" y="2765"/>
                </a:lnTo>
                <a:lnTo>
                  <a:pt x="2577" y="2762"/>
                </a:lnTo>
                <a:lnTo>
                  <a:pt x="2577" y="2758"/>
                </a:lnTo>
                <a:lnTo>
                  <a:pt x="2577" y="2755"/>
                </a:lnTo>
                <a:lnTo>
                  <a:pt x="2579" y="2752"/>
                </a:lnTo>
                <a:close/>
                <a:moveTo>
                  <a:pt x="2958" y="2884"/>
                </a:moveTo>
                <a:lnTo>
                  <a:pt x="2955" y="2880"/>
                </a:lnTo>
                <a:lnTo>
                  <a:pt x="2953" y="2876"/>
                </a:lnTo>
                <a:lnTo>
                  <a:pt x="2951" y="2872"/>
                </a:lnTo>
                <a:lnTo>
                  <a:pt x="2950" y="2867"/>
                </a:lnTo>
                <a:lnTo>
                  <a:pt x="2950" y="2863"/>
                </a:lnTo>
                <a:lnTo>
                  <a:pt x="2950" y="2858"/>
                </a:lnTo>
                <a:lnTo>
                  <a:pt x="2952" y="2854"/>
                </a:lnTo>
                <a:lnTo>
                  <a:pt x="2954" y="2850"/>
                </a:lnTo>
                <a:lnTo>
                  <a:pt x="2956" y="2845"/>
                </a:lnTo>
                <a:lnTo>
                  <a:pt x="2959" y="2842"/>
                </a:lnTo>
                <a:lnTo>
                  <a:pt x="2963" y="2840"/>
                </a:lnTo>
                <a:lnTo>
                  <a:pt x="2967" y="2839"/>
                </a:lnTo>
                <a:lnTo>
                  <a:pt x="2970" y="2839"/>
                </a:lnTo>
                <a:lnTo>
                  <a:pt x="2974" y="2841"/>
                </a:lnTo>
                <a:lnTo>
                  <a:pt x="2977" y="2843"/>
                </a:lnTo>
                <a:lnTo>
                  <a:pt x="2981" y="2847"/>
                </a:lnTo>
                <a:lnTo>
                  <a:pt x="2984" y="2851"/>
                </a:lnTo>
                <a:lnTo>
                  <a:pt x="2986" y="2855"/>
                </a:lnTo>
                <a:lnTo>
                  <a:pt x="2988" y="2859"/>
                </a:lnTo>
                <a:lnTo>
                  <a:pt x="2989" y="2864"/>
                </a:lnTo>
                <a:lnTo>
                  <a:pt x="2989" y="2868"/>
                </a:lnTo>
                <a:lnTo>
                  <a:pt x="2988" y="2873"/>
                </a:lnTo>
                <a:lnTo>
                  <a:pt x="2987" y="2877"/>
                </a:lnTo>
                <a:lnTo>
                  <a:pt x="2985" y="2881"/>
                </a:lnTo>
                <a:lnTo>
                  <a:pt x="2982" y="2886"/>
                </a:lnTo>
                <a:lnTo>
                  <a:pt x="2979" y="2889"/>
                </a:lnTo>
                <a:lnTo>
                  <a:pt x="2976" y="2891"/>
                </a:lnTo>
                <a:lnTo>
                  <a:pt x="2973" y="2892"/>
                </a:lnTo>
                <a:lnTo>
                  <a:pt x="2970" y="2892"/>
                </a:lnTo>
                <a:lnTo>
                  <a:pt x="2966" y="2891"/>
                </a:lnTo>
                <a:lnTo>
                  <a:pt x="2961" y="2888"/>
                </a:lnTo>
                <a:lnTo>
                  <a:pt x="2958" y="2884"/>
                </a:lnTo>
                <a:close/>
                <a:moveTo>
                  <a:pt x="1713" y="3096"/>
                </a:moveTo>
                <a:lnTo>
                  <a:pt x="1715" y="3094"/>
                </a:lnTo>
                <a:lnTo>
                  <a:pt x="1718" y="3093"/>
                </a:lnTo>
                <a:lnTo>
                  <a:pt x="1721" y="3092"/>
                </a:lnTo>
                <a:lnTo>
                  <a:pt x="1725" y="3092"/>
                </a:lnTo>
                <a:lnTo>
                  <a:pt x="1734" y="3092"/>
                </a:lnTo>
                <a:lnTo>
                  <a:pt x="1742" y="3095"/>
                </a:lnTo>
                <a:lnTo>
                  <a:pt x="1746" y="3096"/>
                </a:lnTo>
                <a:lnTo>
                  <a:pt x="1749" y="3098"/>
                </a:lnTo>
                <a:lnTo>
                  <a:pt x="1750" y="3100"/>
                </a:lnTo>
                <a:lnTo>
                  <a:pt x="1750" y="3101"/>
                </a:lnTo>
                <a:lnTo>
                  <a:pt x="1748" y="3102"/>
                </a:lnTo>
                <a:lnTo>
                  <a:pt x="1744" y="3103"/>
                </a:lnTo>
                <a:lnTo>
                  <a:pt x="1739" y="3104"/>
                </a:lnTo>
                <a:lnTo>
                  <a:pt x="1733" y="3104"/>
                </a:lnTo>
                <a:lnTo>
                  <a:pt x="1722" y="3104"/>
                </a:lnTo>
                <a:lnTo>
                  <a:pt x="1715" y="3102"/>
                </a:lnTo>
                <a:lnTo>
                  <a:pt x="1713" y="3101"/>
                </a:lnTo>
                <a:lnTo>
                  <a:pt x="1712" y="3099"/>
                </a:lnTo>
                <a:lnTo>
                  <a:pt x="1712" y="3098"/>
                </a:lnTo>
                <a:lnTo>
                  <a:pt x="1713" y="3096"/>
                </a:lnTo>
                <a:close/>
                <a:moveTo>
                  <a:pt x="1301" y="3149"/>
                </a:moveTo>
                <a:lnTo>
                  <a:pt x="1320" y="3149"/>
                </a:lnTo>
                <a:lnTo>
                  <a:pt x="1332" y="3147"/>
                </a:lnTo>
                <a:lnTo>
                  <a:pt x="1335" y="3146"/>
                </a:lnTo>
                <a:lnTo>
                  <a:pt x="1335" y="3145"/>
                </a:lnTo>
                <a:lnTo>
                  <a:pt x="1333" y="3144"/>
                </a:lnTo>
                <a:lnTo>
                  <a:pt x="1329" y="3142"/>
                </a:lnTo>
                <a:lnTo>
                  <a:pt x="1315" y="3140"/>
                </a:lnTo>
                <a:lnTo>
                  <a:pt x="1301" y="3139"/>
                </a:lnTo>
                <a:lnTo>
                  <a:pt x="1287" y="3140"/>
                </a:lnTo>
                <a:lnTo>
                  <a:pt x="1273" y="3142"/>
                </a:lnTo>
                <a:lnTo>
                  <a:pt x="1269" y="3144"/>
                </a:lnTo>
                <a:lnTo>
                  <a:pt x="1267" y="3145"/>
                </a:lnTo>
                <a:lnTo>
                  <a:pt x="1268" y="3146"/>
                </a:lnTo>
                <a:lnTo>
                  <a:pt x="1270" y="3147"/>
                </a:lnTo>
                <a:lnTo>
                  <a:pt x="1282" y="3149"/>
                </a:lnTo>
                <a:lnTo>
                  <a:pt x="1301" y="3149"/>
                </a:lnTo>
                <a:close/>
                <a:moveTo>
                  <a:pt x="396" y="3018"/>
                </a:moveTo>
                <a:lnTo>
                  <a:pt x="412" y="3021"/>
                </a:lnTo>
                <a:lnTo>
                  <a:pt x="425" y="3022"/>
                </a:lnTo>
                <a:lnTo>
                  <a:pt x="435" y="3023"/>
                </a:lnTo>
                <a:lnTo>
                  <a:pt x="443" y="3022"/>
                </a:lnTo>
                <a:lnTo>
                  <a:pt x="446" y="3022"/>
                </a:lnTo>
                <a:lnTo>
                  <a:pt x="448" y="3021"/>
                </a:lnTo>
                <a:lnTo>
                  <a:pt x="449" y="3020"/>
                </a:lnTo>
                <a:lnTo>
                  <a:pt x="450" y="3018"/>
                </a:lnTo>
                <a:lnTo>
                  <a:pt x="450" y="3015"/>
                </a:lnTo>
                <a:lnTo>
                  <a:pt x="448" y="3010"/>
                </a:lnTo>
                <a:lnTo>
                  <a:pt x="445" y="3005"/>
                </a:lnTo>
                <a:lnTo>
                  <a:pt x="444" y="3001"/>
                </a:lnTo>
                <a:lnTo>
                  <a:pt x="444" y="2998"/>
                </a:lnTo>
                <a:lnTo>
                  <a:pt x="446" y="2996"/>
                </a:lnTo>
                <a:lnTo>
                  <a:pt x="448" y="2996"/>
                </a:lnTo>
                <a:lnTo>
                  <a:pt x="453" y="2996"/>
                </a:lnTo>
                <a:lnTo>
                  <a:pt x="458" y="2997"/>
                </a:lnTo>
                <a:lnTo>
                  <a:pt x="465" y="2999"/>
                </a:lnTo>
                <a:lnTo>
                  <a:pt x="487" y="3006"/>
                </a:lnTo>
                <a:lnTo>
                  <a:pt x="511" y="3011"/>
                </a:lnTo>
                <a:lnTo>
                  <a:pt x="539" y="3017"/>
                </a:lnTo>
                <a:lnTo>
                  <a:pt x="568" y="3022"/>
                </a:lnTo>
                <a:lnTo>
                  <a:pt x="600" y="3027"/>
                </a:lnTo>
                <a:lnTo>
                  <a:pt x="634" y="3032"/>
                </a:lnTo>
                <a:lnTo>
                  <a:pt x="667" y="3036"/>
                </a:lnTo>
                <a:lnTo>
                  <a:pt x="703" y="3040"/>
                </a:lnTo>
                <a:lnTo>
                  <a:pt x="738" y="3044"/>
                </a:lnTo>
                <a:lnTo>
                  <a:pt x="773" y="3047"/>
                </a:lnTo>
                <a:lnTo>
                  <a:pt x="806" y="3050"/>
                </a:lnTo>
                <a:lnTo>
                  <a:pt x="838" y="3051"/>
                </a:lnTo>
                <a:lnTo>
                  <a:pt x="869" y="3053"/>
                </a:lnTo>
                <a:lnTo>
                  <a:pt x="897" y="3053"/>
                </a:lnTo>
                <a:lnTo>
                  <a:pt x="923" y="3052"/>
                </a:lnTo>
                <a:lnTo>
                  <a:pt x="944" y="3051"/>
                </a:lnTo>
                <a:lnTo>
                  <a:pt x="974" y="3049"/>
                </a:lnTo>
                <a:lnTo>
                  <a:pt x="998" y="3048"/>
                </a:lnTo>
                <a:lnTo>
                  <a:pt x="1020" y="3047"/>
                </a:lnTo>
                <a:lnTo>
                  <a:pt x="1036" y="3048"/>
                </a:lnTo>
                <a:lnTo>
                  <a:pt x="1050" y="3049"/>
                </a:lnTo>
                <a:lnTo>
                  <a:pt x="1059" y="3051"/>
                </a:lnTo>
                <a:lnTo>
                  <a:pt x="1062" y="3053"/>
                </a:lnTo>
                <a:lnTo>
                  <a:pt x="1064" y="3054"/>
                </a:lnTo>
                <a:lnTo>
                  <a:pt x="1066" y="3056"/>
                </a:lnTo>
                <a:lnTo>
                  <a:pt x="1066" y="3058"/>
                </a:lnTo>
                <a:lnTo>
                  <a:pt x="1067" y="3060"/>
                </a:lnTo>
                <a:lnTo>
                  <a:pt x="1068" y="3062"/>
                </a:lnTo>
                <a:lnTo>
                  <a:pt x="1070" y="3064"/>
                </a:lnTo>
                <a:lnTo>
                  <a:pt x="1072" y="3065"/>
                </a:lnTo>
                <a:lnTo>
                  <a:pt x="1079" y="3068"/>
                </a:lnTo>
                <a:lnTo>
                  <a:pt x="1089" y="3070"/>
                </a:lnTo>
                <a:lnTo>
                  <a:pt x="1103" y="3072"/>
                </a:lnTo>
                <a:lnTo>
                  <a:pt x="1118" y="3072"/>
                </a:lnTo>
                <a:lnTo>
                  <a:pt x="1136" y="3073"/>
                </a:lnTo>
                <a:lnTo>
                  <a:pt x="1156" y="3072"/>
                </a:lnTo>
                <a:lnTo>
                  <a:pt x="1194" y="3072"/>
                </a:lnTo>
                <a:lnTo>
                  <a:pt x="1227" y="3074"/>
                </a:lnTo>
                <a:lnTo>
                  <a:pt x="1243" y="3075"/>
                </a:lnTo>
                <a:lnTo>
                  <a:pt x="1256" y="3076"/>
                </a:lnTo>
                <a:lnTo>
                  <a:pt x="1266" y="3078"/>
                </a:lnTo>
                <a:lnTo>
                  <a:pt x="1273" y="3081"/>
                </a:lnTo>
                <a:lnTo>
                  <a:pt x="1281" y="3084"/>
                </a:lnTo>
                <a:lnTo>
                  <a:pt x="1290" y="3085"/>
                </a:lnTo>
                <a:lnTo>
                  <a:pt x="1302" y="3087"/>
                </a:lnTo>
                <a:lnTo>
                  <a:pt x="1315" y="3088"/>
                </a:lnTo>
                <a:lnTo>
                  <a:pt x="1346" y="3089"/>
                </a:lnTo>
                <a:lnTo>
                  <a:pt x="1379" y="3087"/>
                </a:lnTo>
                <a:lnTo>
                  <a:pt x="1404" y="3086"/>
                </a:lnTo>
                <a:lnTo>
                  <a:pt x="1426" y="3086"/>
                </a:lnTo>
                <a:lnTo>
                  <a:pt x="1442" y="3088"/>
                </a:lnTo>
                <a:lnTo>
                  <a:pt x="1453" y="3091"/>
                </a:lnTo>
                <a:lnTo>
                  <a:pt x="1456" y="3092"/>
                </a:lnTo>
                <a:lnTo>
                  <a:pt x="1458" y="3094"/>
                </a:lnTo>
                <a:lnTo>
                  <a:pt x="1458" y="3096"/>
                </a:lnTo>
                <a:lnTo>
                  <a:pt x="1458" y="3099"/>
                </a:lnTo>
                <a:lnTo>
                  <a:pt x="1455" y="3101"/>
                </a:lnTo>
                <a:lnTo>
                  <a:pt x="1451" y="3104"/>
                </a:lnTo>
                <a:lnTo>
                  <a:pt x="1445" y="3107"/>
                </a:lnTo>
                <a:lnTo>
                  <a:pt x="1438" y="3110"/>
                </a:lnTo>
                <a:lnTo>
                  <a:pt x="1437" y="3111"/>
                </a:lnTo>
                <a:lnTo>
                  <a:pt x="1436" y="3111"/>
                </a:lnTo>
                <a:lnTo>
                  <a:pt x="1437" y="3112"/>
                </a:lnTo>
                <a:lnTo>
                  <a:pt x="1438" y="3112"/>
                </a:lnTo>
                <a:lnTo>
                  <a:pt x="1443" y="3113"/>
                </a:lnTo>
                <a:lnTo>
                  <a:pt x="1451" y="3113"/>
                </a:lnTo>
                <a:lnTo>
                  <a:pt x="1475" y="3112"/>
                </a:lnTo>
                <a:lnTo>
                  <a:pt x="1508" y="3109"/>
                </a:lnTo>
                <a:lnTo>
                  <a:pt x="1528" y="3108"/>
                </a:lnTo>
                <a:lnTo>
                  <a:pt x="1547" y="3107"/>
                </a:lnTo>
                <a:lnTo>
                  <a:pt x="1564" y="3107"/>
                </a:lnTo>
                <a:lnTo>
                  <a:pt x="1579" y="3108"/>
                </a:lnTo>
                <a:lnTo>
                  <a:pt x="1592" y="3109"/>
                </a:lnTo>
                <a:lnTo>
                  <a:pt x="1603" y="3112"/>
                </a:lnTo>
                <a:lnTo>
                  <a:pt x="1613" y="3114"/>
                </a:lnTo>
                <a:lnTo>
                  <a:pt x="1619" y="3118"/>
                </a:lnTo>
                <a:lnTo>
                  <a:pt x="1625" y="3123"/>
                </a:lnTo>
                <a:lnTo>
                  <a:pt x="1633" y="3127"/>
                </a:lnTo>
                <a:lnTo>
                  <a:pt x="1642" y="3131"/>
                </a:lnTo>
                <a:lnTo>
                  <a:pt x="1653" y="3135"/>
                </a:lnTo>
                <a:lnTo>
                  <a:pt x="1679" y="3141"/>
                </a:lnTo>
                <a:lnTo>
                  <a:pt x="1710" y="3147"/>
                </a:lnTo>
                <a:lnTo>
                  <a:pt x="1743" y="3151"/>
                </a:lnTo>
                <a:lnTo>
                  <a:pt x="1780" y="3154"/>
                </a:lnTo>
                <a:lnTo>
                  <a:pt x="1820" y="3157"/>
                </a:lnTo>
                <a:lnTo>
                  <a:pt x="1860" y="3158"/>
                </a:lnTo>
                <a:lnTo>
                  <a:pt x="1902" y="3158"/>
                </a:lnTo>
                <a:lnTo>
                  <a:pt x="1943" y="3157"/>
                </a:lnTo>
                <a:lnTo>
                  <a:pt x="1983" y="3156"/>
                </a:lnTo>
                <a:lnTo>
                  <a:pt x="2020" y="3152"/>
                </a:lnTo>
                <a:lnTo>
                  <a:pt x="2056" y="3148"/>
                </a:lnTo>
                <a:lnTo>
                  <a:pt x="2089" y="3143"/>
                </a:lnTo>
                <a:lnTo>
                  <a:pt x="2103" y="3140"/>
                </a:lnTo>
                <a:lnTo>
                  <a:pt x="2116" y="3136"/>
                </a:lnTo>
                <a:lnTo>
                  <a:pt x="2129" y="3133"/>
                </a:lnTo>
                <a:lnTo>
                  <a:pt x="2139" y="3129"/>
                </a:lnTo>
                <a:lnTo>
                  <a:pt x="2149" y="3125"/>
                </a:lnTo>
                <a:lnTo>
                  <a:pt x="2156" y="3122"/>
                </a:lnTo>
                <a:lnTo>
                  <a:pt x="2160" y="3120"/>
                </a:lnTo>
                <a:lnTo>
                  <a:pt x="2162" y="3122"/>
                </a:lnTo>
                <a:lnTo>
                  <a:pt x="2161" y="3124"/>
                </a:lnTo>
                <a:lnTo>
                  <a:pt x="2158" y="3128"/>
                </a:lnTo>
                <a:lnTo>
                  <a:pt x="2152" y="3134"/>
                </a:lnTo>
                <a:lnTo>
                  <a:pt x="2144" y="3142"/>
                </a:lnTo>
                <a:lnTo>
                  <a:pt x="2133" y="3152"/>
                </a:lnTo>
                <a:lnTo>
                  <a:pt x="2120" y="3162"/>
                </a:lnTo>
                <a:lnTo>
                  <a:pt x="2115" y="3165"/>
                </a:lnTo>
                <a:lnTo>
                  <a:pt x="2109" y="3167"/>
                </a:lnTo>
                <a:lnTo>
                  <a:pt x="2105" y="3169"/>
                </a:lnTo>
                <a:lnTo>
                  <a:pt x="2101" y="3170"/>
                </a:lnTo>
                <a:lnTo>
                  <a:pt x="2098" y="3170"/>
                </a:lnTo>
                <a:lnTo>
                  <a:pt x="2095" y="3171"/>
                </a:lnTo>
                <a:lnTo>
                  <a:pt x="2092" y="3173"/>
                </a:lnTo>
                <a:lnTo>
                  <a:pt x="2089" y="3175"/>
                </a:lnTo>
                <a:lnTo>
                  <a:pt x="2087" y="3177"/>
                </a:lnTo>
                <a:lnTo>
                  <a:pt x="2086" y="3180"/>
                </a:lnTo>
                <a:lnTo>
                  <a:pt x="2085" y="3183"/>
                </a:lnTo>
                <a:lnTo>
                  <a:pt x="2085" y="3187"/>
                </a:lnTo>
                <a:lnTo>
                  <a:pt x="2086" y="3191"/>
                </a:lnTo>
                <a:lnTo>
                  <a:pt x="2088" y="3194"/>
                </a:lnTo>
                <a:lnTo>
                  <a:pt x="2092" y="3196"/>
                </a:lnTo>
                <a:lnTo>
                  <a:pt x="2099" y="3197"/>
                </a:lnTo>
                <a:lnTo>
                  <a:pt x="2106" y="3198"/>
                </a:lnTo>
                <a:lnTo>
                  <a:pt x="2116" y="3197"/>
                </a:lnTo>
                <a:lnTo>
                  <a:pt x="2128" y="3196"/>
                </a:lnTo>
                <a:lnTo>
                  <a:pt x="2141" y="3194"/>
                </a:lnTo>
                <a:lnTo>
                  <a:pt x="2155" y="3191"/>
                </a:lnTo>
                <a:lnTo>
                  <a:pt x="2166" y="3190"/>
                </a:lnTo>
                <a:lnTo>
                  <a:pt x="2176" y="3189"/>
                </a:lnTo>
                <a:lnTo>
                  <a:pt x="2182" y="3190"/>
                </a:lnTo>
                <a:lnTo>
                  <a:pt x="2185" y="3190"/>
                </a:lnTo>
                <a:lnTo>
                  <a:pt x="2186" y="3191"/>
                </a:lnTo>
                <a:lnTo>
                  <a:pt x="2187" y="3192"/>
                </a:lnTo>
                <a:lnTo>
                  <a:pt x="2188" y="3194"/>
                </a:lnTo>
                <a:lnTo>
                  <a:pt x="2188" y="3197"/>
                </a:lnTo>
                <a:lnTo>
                  <a:pt x="2186" y="3203"/>
                </a:lnTo>
                <a:lnTo>
                  <a:pt x="2183" y="3205"/>
                </a:lnTo>
                <a:lnTo>
                  <a:pt x="2180" y="3208"/>
                </a:lnTo>
                <a:lnTo>
                  <a:pt x="2176" y="3210"/>
                </a:lnTo>
                <a:lnTo>
                  <a:pt x="2171" y="3211"/>
                </a:lnTo>
                <a:lnTo>
                  <a:pt x="2155" y="3214"/>
                </a:lnTo>
                <a:lnTo>
                  <a:pt x="2135" y="3215"/>
                </a:lnTo>
                <a:lnTo>
                  <a:pt x="2108" y="3216"/>
                </a:lnTo>
                <a:lnTo>
                  <a:pt x="2075" y="3215"/>
                </a:lnTo>
                <a:lnTo>
                  <a:pt x="2033" y="3213"/>
                </a:lnTo>
                <a:lnTo>
                  <a:pt x="1985" y="3211"/>
                </a:lnTo>
                <a:lnTo>
                  <a:pt x="1912" y="3206"/>
                </a:lnTo>
                <a:lnTo>
                  <a:pt x="1839" y="3203"/>
                </a:lnTo>
                <a:lnTo>
                  <a:pt x="1768" y="3198"/>
                </a:lnTo>
                <a:lnTo>
                  <a:pt x="1697" y="3195"/>
                </a:lnTo>
                <a:lnTo>
                  <a:pt x="1629" y="3192"/>
                </a:lnTo>
                <a:lnTo>
                  <a:pt x="1562" y="3190"/>
                </a:lnTo>
                <a:lnTo>
                  <a:pt x="1497" y="3188"/>
                </a:lnTo>
                <a:lnTo>
                  <a:pt x="1435" y="3186"/>
                </a:lnTo>
                <a:lnTo>
                  <a:pt x="1377" y="3185"/>
                </a:lnTo>
                <a:lnTo>
                  <a:pt x="1322" y="3184"/>
                </a:lnTo>
                <a:lnTo>
                  <a:pt x="1272" y="3183"/>
                </a:lnTo>
                <a:lnTo>
                  <a:pt x="1227" y="3183"/>
                </a:lnTo>
                <a:lnTo>
                  <a:pt x="1189" y="3183"/>
                </a:lnTo>
                <a:lnTo>
                  <a:pt x="1155" y="3184"/>
                </a:lnTo>
                <a:lnTo>
                  <a:pt x="1127" y="3185"/>
                </a:lnTo>
                <a:lnTo>
                  <a:pt x="1107" y="3187"/>
                </a:lnTo>
                <a:lnTo>
                  <a:pt x="1081" y="3190"/>
                </a:lnTo>
                <a:lnTo>
                  <a:pt x="1060" y="3191"/>
                </a:lnTo>
                <a:lnTo>
                  <a:pt x="1042" y="3192"/>
                </a:lnTo>
                <a:lnTo>
                  <a:pt x="1028" y="3191"/>
                </a:lnTo>
                <a:lnTo>
                  <a:pt x="1016" y="3189"/>
                </a:lnTo>
                <a:lnTo>
                  <a:pt x="1006" y="3185"/>
                </a:lnTo>
                <a:lnTo>
                  <a:pt x="997" y="3180"/>
                </a:lnTo>
                <a:lnTo>
                  <a:pt x="990" y="3174"/>
                </a:lnTo>
                <a:lnTo>
                  <a:pt x="983" y="3167"/>
                </a:lnTo>
                <a:lnTo>
                  <a:pt x="978" y="3161"/>
                </a:lnTo>
                <a:lnTo>
                  <a:pt x="975" y="3157"/>
                </a:lnTo>
                <a:lnTo>
                  <a:pt x="975" y="3154"/>
                </a:lnTo>
                <a:lnTo>
                  <a:pt x="977" y="3154"/>
                </a:lnTo>
                <a:lnTo>
                  <a:pt x="982" y="3154"/>
                </a:lnTo>
                <a:lnTo>
                  <a:pt x="989" y="3156"/>
                </a:lnTo>
                <a:lnTo>
                  <a:pt x="998" y="3159"/>
                </a:lnTo>
                <a:lnTo>
                  <a:pt x="1006" y="3162"/>
                </a:lnTo>
                <a:lnTo>
                  <a:pt x="1013" y="3163"/>
                </a:lnTo>
                <a:lnTo>
                  <a:pt x="1019" y="3164"/>
                </a:lnTo>
                <a:lnTo>
                  <a:pt x="1025" y="3163"/>
                </a:lnTo>
                <a:lnTo>
                  <a:pt x="1030" y="3162"/>
                </a:lnTo>
                <a:lnTo>
                  <a:pt x="1035" y="3161"/>
                </a:lnTo>
                <a:lnTo>
                  <a:pt x="1038" y="3158"/>
                </a:lnTo>
                <a:lnTo>
                  <a:pt x="1041" y="3155"/>
                </a:lnTo>
                <a:lnTo>
                  <a:pt x="1042" y="3152"/>
                </a:lnTo>
                <a:lnTo>
                  <a:pt x="1043" y="3150"/>
                </a:lnTo>
                <a:lnTo>
                  <a:pt x="1042" y="3148"/>
                </a:lnTo>
                <a:lnTo>
                  <a:pt x="1041" y="3145"/>
                </a:lnTo>
                <a:lnTo>
                  <a:pt x="1037" y="3141"/>
                </a:lnTo>
                <a:lnTo>
                  <a:pt x="1031" y="3138"/>
                </a:lnTo>
                <a:lnTo>
                  <a:pt x="1023" y="3135"/>
                </a:lnTo>
                <a:lnTo>
                  <a:pt x="1013" y="3133"/>
                </a:lnTo>
                <a:lnTo>
                  <a:pt x="1002" y="3131"/>
                </a:lnTo>
                <a:lnTo>
                  <a:pt x="988" y="3130"/>
                </a:lnTo>
                <a:lnTo>
                  <a:pt x="975" y="3129"/>
                </a:lnTo>
                <a:lnTo>
                  <a:pt x="961" y="3129"/>
                </a:lnTo>
                <a:lnTo>
                  <a:pt x="947" y="3130"/>
                </a:lnTo>
                <a:lnTo>
                  <a:pt x="933" y="3131"/>
                </a:lnTo>
                <a:lnTo>
                  <a:pt x="920" y="3133"/>
                </a:lnTo>
                <a:lnTo>
                  <a:pt x="907" y="3136"/>
                </a:lnTo>
                <a:lnTo>
                  <a:pt x="895" y="3140"/>
                </a:lnTo>
                <a:lnTo>
                  <a:pt x="885" y="3144"/>
                </a:lnTo>
                <a:lnTo>
                  <a:pt x="875" y="3149"/>
                </a:lnTo>
                <a:lnTo>
                  <a:pt x="864" y="3154"/>
                </a:lnTo>
                <a:lnTo>
                  <a:pt x="852" y="3157"/>
                </a:lnTo>
                <a:lnTo>
                  <a:pt x="840" y="3161"/>
                </a:lnTo>
                <a:lnTo>
                  <a:pt x="827" y="3164"/>
                </a:lnTo>
                <a:lnTo>
                  <a:pt x="815" y="3166"/>
                </a:lnTo>
                <a:lnTo>
                  <a:pt x="801" y="3168"/>
                </a:lnTo>
                <a:lnTo>
                  <a:pt x="789" y="3168"/>
                </a:lnTo>
                <a:lnTo>
                  <a:pt x="776" y="3169"/>
                </a:lnTo>
                <a:lnTo>
                  <a:pt x="763" y="3168"/>
                </a:lnTo>
                <a:lnTo>
                  <a:pt x="752" y="3167"/>
                </a:lnTo>
                <a:lnTo>
                  <a:pt x="741" y="3166"/>
                </a:lnTo>
                <a:lnTo>
                  <a:pt x="731" y="3163"/>
                </a:lnTo>
                <a:lnTo>
                  <a:pt x="722" y="3159"/>
                </a:lnTo>
                <a:lnTo>
                  <a:pt x="713" y="3156"/>
                </a:lnTo>
                <a:lnTo>
                  <a:pt x="706" y="3152"/>
                </a:lnTo>
                <a:lnTo>
                  <a:pt x="700" y="3148"/>
                </a:lnTo>
                <a:lnTo>
                  <a:pt x="697" y="3145"/>
                </a:lnTo>
                <a:lnTo>
                  <a:pt x="697" y="3143"/>
                </a:lnTo>
                <a:lnTo>
                  <a:pt x="697" y="3143"/>
                </a:lnTo>
                <a:lnTo>
                  <a:pt x="697" y="3142"/>
                </a:lnTo>
                <a:lnTo>
                  <a:pt x="699" y="3141"/>
                </a:lnTo>
                <a:lnTo>
                  <a:pt x="703" y="3141"/>
                </a:lnTo>
                <a:lnTo>
                  <a:pt x="710" y="3142"/>
                </a:lnTo>
                <a:lnTo>
                  <a:pt x="721" y="3143"/>
                </a:lnTo>
                <a:lnTo>
                  <a:pt x="733" y="3145"/>
                </a:lnTo>
                <a:lnTo>
                  <a:pt x="745" y="3147"/>
                </a:lnTo>
                <a:lnTo>
                  <a:pt x="756" y="3149"/>
                </a:lnTo>
                <a:lnTo>
                  <a:pt x="769" y="3149"/>
                </a:lnTo>
                <a:lnTo>
                  <a:pt x="781" y="3149"/>
                </a:lnTo>
                <a:lnTo>
                  <a:pt x="805" y="3148"/>
                </a:lnTo>
                <a:lnTo>
                  <a:pt x="828" y="3145"/>
                </a:lnTo>
                <a:lnTo>
                  <a:pt x="838" y="3143"/>
                </a:lnTo>
                <a:lnTo>
                  <a:pt x="848" y="3140"/>
                </a:lnTo>
                <a:lnTo>
                  <a:pt x="856" y="3138"/>
                </a:lnTo>
                <a:lnTo>
                  <a:pt x="864" y="3134"/>
                </a:lnTo>
                <a:lnTo>
                  <a:pt x="870" y="3131"/>
                </a:lnTo>
                <a:lnTo>
                  <a:pt x="875" y="3127"/>
                </a:lnTo>
                <a:lnTo>
                  <a:pt x="877" y="3123"/>
                </a:lnTo>
                <a:lnTo>
                  <a:pt x="878" y="3118"/>
                </a:lnTo>
                <a:lnTo>
                  <a:pt x="878" y="3115"/>
                </a:lnTo>
                <a:lnTo>
                  <a:pt x="877" y="3112"/>
                </a:lnTo>
                <a:lnTo>
                  <a:pt x="875" y="3110"/>
                </a:lnTo>
                <a:lnTo>
                  <a:pt x="873" y="3109"/>
                </a:lnTo>
                <a:lnTo>
                  <a:pt x="870" y="3108"/>
                </a:lnTo>
                <a:lnTo>
                  <a:pt x="866" y="3108"/>
                </a:lnTo>
                <a:lnTo>
                  <a:pt x="863" y="3108"/>
                </a:lnTo>
                <a:lnTo>
                  <a:pt x="858" y="3109"/>
                </a:lnTo>
                <a:lnTo>
                  <a:pt x="850" y="3111"/>
                </a:lnTo>
                <a:lnTo>
                  <a:pt x="839" y="3112"/>
                </a:lnTo>
                <a:lnTo>
                  <a:pt x="826" y="3112"/>
                </a:lnTo>
                <a:lnTo>
                  <a:pt x="809" y="3111"/>
                </a:lnTo>
                <a:lnTo>
                  <a:pt x="774" y="3108"/>
                </a:lnTo>
                <a:lnTo>
                  <a:pt x="734" y="3102"/>
                </a:lnTo>
                <a:lnTo>
                  <a:pt x="696" y="3095"/>
                </a:lnTo>
                <a:lnTo>
                  <a:pt x="662" y="3087"/>
                </a:lnTo>
                <a:lnTo>
                  <a:pt x="648" y="3081"/>
                </a:lnTo>
                <a:lnTo>
                  <a:pt x="637" y="3077"/>
                </a:lnTo>
                <a:lnTo>
                  <a:pt x="630" y="3073"/>
                </a:lnTo>
                <a:lnTo>
                  <a:pt x="624" y="3069"/>
                </a:lnTo>
                <a:lnTo>
                  <a:pt x="622" y="3067"/>
                </a:lnTo>
                <a:lnTo>
                  <a:pt x="619" y="3064"/>
                </a:lnTo>
                <a:lnTo>
                  <a:pt x="615" y="3062"/>
                </a:lnTo>
                <a:lnTo>
                  <a:pt x="610" y="3060"/>
                </a:lnTo>
                <a:lnTo>
                  <a:pt x="596" y="3057"/>
                </a:lnTo>
                <a:lnTo>
                  <a:pt x="577" y="3053"/>
                </a:lnTo>
                <a:lnTo>
                  <a:pt x="555" y="3050"/>
                </a:lnTo>
                <a:lnTo>
                  <a:pt x="528" y="3048"/>
                </a:lnTo>
                <a:lnTo>
                  <a:pt x="498" y="3046"/>
                </a:lnTo>
                <a:lnTo>
                  <a:pt x="464" y="3044"/>
                </a:lnTo>
                <a:lnTo>
                  <a:pt x="431" y="3042"/>
                </a:lnTo>
                <a:lnTo>
                  <a:pt x="403" y="3040"/>
                </a:lnTo>
                <a:lnTo>
                  <a:pt x="377" y="3038"/>
                </a:lnTo>
                <a:lnTo>
                  <a:pt x="357" y="3035"/>
                </a:lnTo>
                <a:lnTo>
                  <a:pt x="341" y="3032"/>
                </a:lnTo>
                <a:lnTo>
                  <a:pt x="330" y="3029"/>
                </a:lnTo>
                <a:lnTo>
                  <a:pt x="326" y="3028"/>
                </a:lnTo>
                <a:lnTo>
                  <a:pt x="324" y="3026"/>
                </a:lnTo>
                <a:lnTo>
                  <a:pt x="323" y="3024"/>
                </a:lnTo>
                <a:lnTo>
                  <a:pt x="324" y="3023"/>
                </a:lnTo>
                <a:lnTo>
                  <a:pt x="327" y="3020"/>
                </a:lnTo>
                <a:lnTo>
                  <a:pt x="332" y="3017"/>
                </a:lnTo>
                <a:lnTo>
                  <a:pt x="339" y="3016"/>
                </a:lnTo>
                <a:lnTo>
                  <a:pt x="349" y="3015"/>
                </a:lnTo>
                <a:lnTo>
                  <a:pt x="359" y="3015"/>
                </a:lnTo>
                <a:lnTo>
                  <a:pt x="370" y="3015"/>
                </a:lnTo>
                <a:lnTo>
                  <a:pt x="382" y="3016"/>
                </a:lnTo>
                <a:lnTo>
                  <a:pt x="396" y="3018"/>
                </a:lnTo>
                <a:close/>
                <a:moveTo>
                  <a:pt x="1321" y="3031"/>
                </a:moveTo>
                <a:lnTo>
                  <a:pt x="1323" y="3030"/>
                </a:lnTo>
                <a:lnTo>
                  <a:pt x="1326" y="3028"/>
                </a:lnTo>
                <a:lnTo>
                  <a:pt x="1330" y="3028"/>
                </a:lnTo>
                <a:lnTo>
                  <a:pt x="1334" y="3027"/>
                </a:lnTo>
                <a:lnTo>
                  <a:pt x="1342" y="3028"/>
                </a:lnTo>
                <a:lnTo>
                  <a:pt x="1351" y="3030"/>
                </a:lnTo>
                <a:lnTo>
                  <a:pt x="1355" y="3032"/>
                </a:lnTo>
                <a:lnTo>
                  <a:pt x="1357" y="3034"/>
                </a:lnTo>
                <a:lnTo>
                  <a:pt x="1358" y="3035"/>
                </a:lnTo>
                <a:lnTo>
                  <a:pt x="1358" y="3037"/>
                </a:lnTo>
                <a:lnTo>
                  <a:pt x="1356" y="3038"/>
                </a:lnTo>
                <a:lnTo>
                  <a:pt x="1352" y="3039"/>
                </a:lnTo>
                <a:lnTo>
                  <a:pt x="1348" y="3039"/>
                </a:lnTo>
                <a:lnTo>
                  <a:pt x="1342" y="3040"/>
                </a:lnTo>
                <a:lnTo>
                  <a:pt x="1331" y="3039"/>
                </a:lnTo>
                <a:lnTo>
                  <a:pt x="1323" y="3038"/>
                </a:lnTo>
                <a:lnTo>
                  <a:pt x="1320" y="3037"/>
                </a:lnTo>
                <a:lnTo>
                  <a:pt x="1319" y="3035"/>
                </a:lnTo>
                <a:lnTo>
                  <a:pt x="1319" y="3033"/>
                </a:lnTo>
                <a:lnTo>
                  <a:pt x="1321" y="3031"/>
                </a:lnTo>
                <a:close/>
                <a:moveTo>
                  <a:pt x="2136" y="2760"/>
                </a:moveTo>
                <a:lnTo>
                  <a:pt x="2138" y="2758"/>
                </a:lnTo>
                <a:lnTo>
                  <a:pt x="2141" y="2757"/>
                </a:lnTo>
                <a:lnTo>
                  <a:pt x="2144" y="2756"/>
                </a:lnTo>
                <a:lnTo>
                  <a:pt x="2148" y="2755"/>
                </a:lnTo>
                <a:lnTo>
                  <a:pt x="2157" y="2756"/>
                </a:lnTo>
                <a:lnTo>
                  <a:pt x="2165" y="2758"/>
                </a:lnTo>
                <a:lnTo>
                  <a:pt x="2170" y="2760"/>
                </a:lnTo>
                <a:lnTo>
                  <a:pt x="2172" y="2762"/>
                </a:lnTo>
                <a:lnTo>
                  <a:pt x="2173" y="2763"/>
                </a:lnTo>
                <a:lnTo>
                  <a:pt x="2173" y="2765"/>
                </a:lnTo>
                <a:lnTo>
                  <a:pt x="2171" y="2766"/>
                </a:lnTo>
                <a:lnTo>
                  <a:pt x="2167" y="2768"/>
                </a:lnTo>
                <a:lnTo>
                  <a:pt x="2162" y="2768"/>
                </a:lnTo>
                <a:lnTo>
                  <a:pt x="2156" y="2769"/>
                </a:lnTo>
                <a:lnTo>
                  <a:pt x="2145" y="2769"/>
                </a:lnTo>
                <a:lnTo>
                  <a:pt x="2138" y="2766"/>
                </a:lnTo>
                <a:lnTo>
                  <a:pt x="2136" y="2765"/>
                </a:lnTo>
                <a:lnTo>
                  <a:pt x="2135" y="2763"/>
                </a:lnTo>
                <a:lnTo>
                  <a:pt x="2135" y="2762"/>
                </a:lnTo>
                <a:lnTo>
                  <a:pt x="2136" y="2760"/>
                </a:lnTo>
                <a:close/>
                <a:moveTo>
                  <a:pt x="2489" y="3057"/>
                </a:moveTo>
                <a:lnTo>
                  <a:pt x="2515" y="3057"/>
                </a:lnTo>
                <a:lnTo>
                  <a:pt x="2545" y="3055"/>
                </a:lnTo>
                <a:lnTo>
                  <a:pt x="2573" y="3052"/>
                </a:lnTo>
                <a:lnTo>
                  <a:pt x="2598" y="3048"/>
                </a:lnTo>
                <a:lnTo>
                  <a:pt x="2612" y="3045"/>
                </a:lnTo>
                <a:lnTo>
                  <a:pt x="2622" y="3041"/>
                </a:lnTo>
                <a:lnTo>
                  <a:pt x="2630" y="3038"/>
                </a:lnTo>
                <a:lnTo>
                  <a:pt x="2636" y="3035"/>
                </a:lnTo>
                <a:lnTo>
                  <a:pt x="2637" y="3033"/>
                </a:lnTo>
                <a:lnTo>
                  <a:pt x="2638" y="3031"/>
                </a:lnTo>
                <a:lnTo>
                  <a:pt x="2639" y="3029"/>
                </a:lnTo>
                <a:lnTo>
                  <a:pt x="2638" y="3027"/>
                </a:lnTo>
                <a:lnTo>
                  <a:pt x="2636" y="3022"/>
                </a:lnTo>
                <a:lnTo>
                  <a:pt x="2631" y="3016"/>
                </a:lnTo>
                <a:lnTo>
                  <a:pt x="2626" y="3011"/>
                </a:lnTo>
                <a:lnTo>
                  <a:pt x="2619" y="3007"/>
                </a:lnTo>
                <a:lnTo>
                  <a:pt x="2610" y="3004"/>
                </a:lnTo>
                <a:lnTo>
                  <a:pt x="2600" y="2999"/>
                </a:lnTo>
                <a:lnTo>
                  <a:pt x="2589" y="2997"/>
                </a:lnTo>
                <a:lnTo>
                  <a:pt x="2575" y="2995"/>
                </a:lnTo>
                <a:lnTo>
                  <a:pt x="2563" y="2994"/>
                </a:lnTo>
                <a:lnTo>
                  <a:pt x="2550" y="2993"/>
                </a:lnTo>
                <a:lnTo>
                  <a:pt x="2536" y="2993"/>
                </a:lnTo>
                <a:lnTo>
                  <a:pt x="2525" y="2992"/>
                </a:lnTo>
                <a:lnTo>
                  <a:pt x="2515" y="2991"/>
                </a:lnTo>
                <a:lnTo>
                  <a:pt x="2508" y="2989"/>
                </a:lnTo>
                <a:lnTo>
                  <a:pt x="2503" y="2987"/>
                </a:lnTo>
                <a:lnTo>
                  <a:pt x="2500" y="2985"/>
                </a:lnTo>
                <a:lnTo>
                  <a:pt x="2499" y="2984"/>
                </a:lnTo>
                <a:lnTo>
                  <a:pt x="2499" y="2983"/>
                </a:lnTo>
                <a:lnTo>
                  <a:pt x="2499" y="2981"/>
                </a:lnTo>
                <a:lnTo>
                  <a:pt x="2501" y="2980"/>
                </a:lnTo>
                <a:lnTo>
                  <a:pt x="2505" y="2977"/>
                </a:lnTo>
                <a:lnTo>
                  <a:pt x="2512" y="2975"/>
                </a:lnTo>
                <a:lnTo>
                  <a:pt x="2522" y="2974"/>
                </a:lnTo>
                <a:lnTo>
                  <a:pt x="2533" y="2973"/>
                </a:lnTo>
                <a:lnTo>
                  <a:pt x="2548" y="2974"/>
                </a:lnTo>
                <a:lnTo>
                  <a:pt x="2562" y="2974"/>
                </a:lnTo>
                <a:lnTo>
                  <a:pt x="2577" y="2976"/>
                </a:lnTo>
                <a:lnTo>
                  <a:pt x="2594" y="2978"/>
                </a:lnTo>
                <a:lnTo>
                  <a:pt x="2622" y="2982"/>
                </a:lnTo>
                <a:lnTo>
                  <a:pt x="2643" y="2986"/>
                </a:lnTo>
                <a:lnTo>
                  <a:pt x="2649" y="2988"/>
                </a:lnTo>
                <a:lnTo>
                  <a:pt x="2653" y="2989"/>
                </a:lnTo>
                <a:lnTo>
                  <a:pt x="2653" y="2990"/>
                </a:lnTo>
                <a:lnTo>
                  <a:pt x="2653" y="2990"/>
                </a:lnTo>
                <a:lnTo>
                  <a:pt x="2652" y="2991"/>
                </a:lnTo>
                <a:lnTo>
                  <a:pt x="2650" y="2991"/>
                </a:lnTo>
                <a:lnTo>
                  <a:pt x="2648" y="2992"/>
                </a:lnTo>
                <a:lnTo>
                  <a:pt x="2646" y="2992"/>
                </a:lnTo>
                <a:lnTo>
                  <a:pt x="2645" y="2993"/>
                </a:lnTo>
                <a:lnTo>
                  <a:pt x="2644" y="2995"/>
                </a:lnTo>
                <a:lnTo>
                  <a:pt x="2644" y="2998"/>
                </a:lnTo>
                <a:lnTo>
                  <a:pt x="2646" y="3002"/>
                </a:lnTo>
                <a:lnTo>
                  <a:pt x="2650" y="3008"/>
                </a:lnTo>
                <a:lnTo>
                  <a:pt x="2655" y="3014"/>
                </a:lnTo>
                <a:lnTo>
                  <a:pt x="2661" y="3019"/>
                </a:lnTo>
                <a:lnTo>
                  <a:pt x="2668" y="3025"/>
                </a:lnTo>
                <a:lnTo>
                  <a:pt x="2685" y="3037"/>
                </a:lnTo>
                <a:lnTo>
                  <a:pt x="2702" y="3048"/>
                </a:lnTo>
                <a:lnTo>
                  <a:pt x="2711" y="3052"/>
                </a:lnTo>
                <a:lnTo>
                  <a:pt x="2719" y="3055"/>
                </a:lnTo>
                <a:lnTo>
                  <a:pt x="2726" y="3057"/>
                </a:lnTo>
                <a:lnTo>
                  <a:pt x="2733" y="3057"/>
                </a:lnTo>
                <a:lnTo>
                  <a:pt x="2738" y="3058"/>
                </a:lnTo>
                <a:lnTo>
                  <a:pt x="2743" y="3059"/>
                </a:lnTo>
                <a:lnTo>
                  <a:pt x="2747" y="3060"/>
                </a:lnTo>
                <a:lnTo>
                  <a:pt x="2751" y="3062"/>
                </a:lnTo>
                <a:lnTo>
                  <a:pt x="2754" y="3064"/>
                </a:lnTo>
                <a:lnTo>
                  <a:pt x="2756" y="3067"/>
                </a:lnTo>
                <a:lnTo>
                  <a:pt x="2757" y="3070"/>
                </a:lnTo>
                <a:lnTo>
                  <a:pt x="2758" y="3073"/>
                </a:lnTo>
                <a:lnTo>
                  <a:pt x="2758" y="3075"/>
                </a:lnTo>
                <a:lnTo>
                  <a:pt x="2759" y="3077"/>
                </a:lnTo>
                <a:lnTo>
                  <a:pt x="2761" y="3078"/>
                </a:lnTo>
                <a:lnTo>
                  <a:pt x="2763" y="3079"/>
                </a:lnTo>
                <a:lnTo>
                  <a:pt x="2768" y="3080"/>
                </a:lnTo>
                <a:lnTo>
                  <a:pt x="2777" y="3079"/>
                </a:lnTo>
                <a:lnTo>
                  <a:pt x="2786" y="3077"/>
                </a:lnTo>
                <a:lnTo>
                  <a:pt x="2796" y="3073"/>
                </a:lnTo>
                <a:lnTo>
                  <a:pt x="2807" y="3069"/>
                </a:lnTo>
                <a:lnTo>
                  <a:pt x="2819" y="3063"/>
                </a:lnTo>
                <a:lnTo>
                  <a:pt x="2833" y="3057"/>
                </a:lnTo>
                <a:lnTo>
                  <a:pt x="2845" y="3050"/>
                </a:lnTo>
                <a:lnTo>
                  <a:pt x="2858" y="3042"/>
                </a:lnTo>
                <a:lnTo>
                  <a:pt x="2871" y="3034"/>
                </a:lnTo>
                <a:lnTo>
                  <a:pt x="2882" y="3026"/>
                </a:lnTo>
                <a:lnTo>
                  <a:pt x="2893" y="3017"/>
                </a:lnTo>
                <a:lnTo>
                  <a:pt x="2902" y="3009"/>
                </a:lnTo>
                <a:lnTo>
                  <a:pt x="2910" y="3000"/>
                </a:lnTo>
                <a:lnTo>
                  <a:pt x="2925" y="2986"/>
                </a:lnTo>
                <a:lnTo>
                  <a:pt x="2936" y="2976"/>
                </a:lnTo>
                <a:lnTo>
                  <a:pt x="2940" y="2974"/>
                </a:lnTo>
                <a:lnTo>
                  <a:pt x="2943" y="2973"/>
                </a:lnTo>
                <a:lnTo>
                  <a:pt x="2944" y="2973"/>
                </a:lnTo>
                <a:lnTo>
                  <a:pt x="2945" y="2973"/>
                </a:lnTo>
                <a:lnTo>
                  <a:pt x="2946" y="2974"/>
                </a:lnTo>
                <a:lnTo>
                  <a:pt x="2946" y="2976"/>
                </a:lnTo>
                <a:lnTo>
                  <a:pt x="2945" y="2980"/>
                </a:lnTo>
                <a:lnTo>
                  <a:pt x="2941" y="2985"/>
                </a:lnTo>
                <a:lnTo>
                  <a:pt x="2936" y="2992"/>
                </a:lnTo>
                <a:lnTo>
                  <a:pt x="2929" y="3000"/>
                </a:lnTo>
                <a:lnTo>
                  <a:pt x="2910" y="3020"/>
                </a:lnTo>
                <a:lnTo>
                  <a:pt x="2888" y="3040"/>
                </a:lnTo>
                <a:lnTo>
                  <a:pt x="2874" y="3052"/>
                </a:lnTo>
                <a:lnTo>
                  <a:pt x="2862" y="3062"/>
                </a:lnTo>
                <a:lnTo>
                  <a:pt x="2855" y="3071"/>
                </a:lnTo>
                <a:lnTo>
                  <a:pt x="2850" y="3077"/>
                </a:lnTo>
                <a:lnTo>
                  <a:pt x="2848" y="3080"/>
                </a:lnTo>
                <a:lnTo>
                  <a:pt x="2847" y="3083"/>
                </a:lnTo>
                <a:lnTo>
                  <a:pt x="2847" y="3085"/>
                </a:lnTo>
                <a:lnTo>
                  <a:pt x="2847" y="3087"/>
                </a:lnTo>
                <a:lnTo>
                  <a:pt x="2849" y="3088"/>
                </a:lnTo>
                <a:lnTo>
                  <a:pt x="2850" y="3089"/>
                </a:lnTo>
                <a:lnTo>
                  <a:pt x="2853" y="3089"/>
                </a:lnTo>
                <a:lnTo>
                  <a:pt x="2856" y="3090"/>
                </a:lnTo>
                <a:lnTo>
                  <a:pt x="2866" y="3091"/>
                </a:lnTo>
                <a:lnTo>
                  <a:pt x="2876" y="3093"/>
                </a:lnTo>
                <a:lnTo>
                  <a:pt x="2879" y="3095"/>
                </a:lnTo>
                <a:lnTo>
                  <a:pt x="2881" y="3097"/>
                </a:lnTo>
                <a:lnTo>
                  <a:pt x="2883" y="3099"/>
                </a:lnTo>
                <a:lnTo>
                  <a:pt x="2884" y="3101"/>
                </a:lnTo>
                <a:lnTo>
                  <a:pt x="2883" y="3103"/>
                </a:lnTo>
                <a:lnTo>
                  <a:pt x="2880" y="3104"/>
                </a:lnTo>
                <a:lnTo>
                  <a:pt x="2877" y="3105"/>
                </a:lnTo>
                <a:lnTo>
                  <a:pt x="2872" y="3106"/>
                </a:lnTo>
                <a:lnTo>
                  <a:pt x="2857" y="3108"/>
                </a:lnTo>
                <a:lnTo>
                  <a:pt x="2838" y="3109"/>
                </a:lnTo>
                <a:lnTo>
                  <a:pt x="2789" y="3111"/>
                </a:lnTo>
                <a:lnTo>
                  <a:pt x="2730" y="3111"/>
                </a:lnTo>
                <a:lnTo>
                  <a:pt x="2666" y="3110"/>
                </a:lnTo>
                <a:lnTo>
                  <a:pt x="2602" y="3107"/>
                </a:lnTo>
                <a:lnTo>
                  <a:pt x="2571" y="3105"/>
                </a:lnTo>
                <a:lnTo>
                  <a:pt x="2544" y="3103"/>
                </a:lnTo>
                <a:lnTo>
                  <a:pt x="2518" y="3100"/>
                </a:lnTo>
                <a:lnTo>
                  <a:pt x="2496" y="3098"/>
                </a:lnTo>
                <a:lnTo>
                  <a:pt x="2480" y="3095"/>
                </a:lnTo>
                <a:lnTo>
                  <a:pt x="2466" y="3092"/>
                </a:lnTo>
                <a:lnTo>
                  <a:pt x="2454" y="3089"/>
                </a:lnTo>
                <a:lnTo>
                  <a:pt x="2443" y="3086"/>
                </a:lnTo>
                <a:lnTo>
                  <a:pt x="2436" y="3081"/>
                </a:lnTo>
                <a:lnTo>
                  <a:pt x="2430" y="3078"/>
                </a:lnTo>
                <a:lnTo>
                  <a:pt x="2426" y="3075"/>
                </a:lnTo>
                <a:lnTo>
                  <a:pt x="2425" y="3071"/>
                </a:lnTo>
                <a:lnTo>
                  <a:pt x="2425" y="3068"/>
                </a:lnTo>
                <a:lnTo>
                  <a:pt x="2428" y="3066"/>
                </a:lnTo>
                <a:lnTo>
                  <a:pt x="2433" y="3063"/>
                </a:lnTo>
                <a:lnTo>
                  <a:pt x="2439" y="3061"/>
                </a:lnTo>
                <a:lnTo>
                  <a:pt x="2449" y="3059"/>
                </a:lnTo>
                <a:lnTo>
                  <a:pt x="2460" y="3058"/>
                </a:lnTo>
                <a:lnTo>
                  <a:pt x="2473" y="3057"/>
                </a:lnTo>
                <a:lnTo>
                  <a:pt x="2489" y="3057"/>
                </a:lnTo>
                <a:close/>
                <a:moveTo>
                  <a:pt x="2171" y="2957"/>
                </a:moveTo>
                <a:lnTo>
                  <a:pt x="2148" y="2957"/>
                </a:lnTo>
                <a:lnTo>
                  <a:pt x="2135" y="2955"/>
                </a:lnTo>
                <a:lnTo>
                  <a:pt x="2131" y="2954"/>
                </a:lnTo>
                <a:lnTo>
                  <a:pt x="2130" y="2953"/>
                </a:lnTo>
                <a:lnTo>
                  <a:pt x="2131" y="2952"/>
                </a:lnTo>
                <a:lnTo>
                  <a:pt x="2135" y="2950"/>
                </a:lnTo>
                <a:lnTo>
                  <a:pt x="2148" y="2948"/>
                </a:lnTo>
                <a:lnTo>
                  <a:pt x="2164" y="2947"/>
                </a:lnTo>
                <a:lnTo>
                  <a:pt x="2182" y="2948"/>
                </a:lnTo>
                <a:lnTo>
                  <a:pt x="2198" y="2950"/>
                </a:lnTo>
                <a:lnTo>
                  <a:pt x="2203" y="2951"/>
                </a:lnTo>
                <a:lnTo>
                  <a:pt x="2206" y="2953"/>
                </a:lnTo>
                <a:lnTo>
                  <a:pt x="2206" y="2954"/>
                </a:lnTo>
                <a:lnTo>
                  <a:pt x="2204" y="2955"/>
                </a:lnTo>
                <a:lnTo>
                  <a:pt x="2192" y="2956"/>
                </a:lnTo>
                <a:lnTo>
                  <a:pt x="2171" y="2957"/>
                </a:lnTo>
                <a:close/>
                <a:moveTo>
                  <a:pt x="2454" y="2912"/>
                </a:moveTo>
                <a:lnTo>
                  <a:pt x="2457" y="2908"/>
                </a:lnTo>
                <a:lnTo>
                  <a:pt x="2462" y="2904"/>
                </a:lnTo>
                <a:lnTo>
                  <a:pt x="2468" y="2902"/>
                </a:lnTo>
                <a:lnTo>
                  <a:pt x="2475" y="2900"/>
                </a:lnTo>
                <a:lnTo>
                  <a:pt x="2482" y="2899"/>
                </a:lnTo>
                <a:lnTo>
                  <a:pt x="2491" y="2898"/>
                </a:lnTo>
                <a:lnTo>
                  <a:pt x="2500" y="2898"/>
                </a:lnTo>
                <a:lnTo>
                  <a:pt x="2509" y="2898"/>
                </a:lnTo>
                <a:lnTo>
                  <a:pt x="2517" y="2899"/>
                </a:lnTo>
                <a:lnTo>
                  <a:pt x="2526" y="2901"/>
                </a:lnTo>
                <a:lnTo>
                  <a:pt x="2534" y="2903"/>
                </a:lnTo>
                <a:lnTo>
                  <a:pt x="2542" y="2906"/>
                </a:lnTo>
                <a:lnTo>
                  <a:pt x="2548" y="2909"/>
                </a:lnTo>
                <a:lnTo>
                  <a:pt x="2553" y="2912"/>
                </a:lnTo>
                <a:lnTo>
                  <a:pt x="2558" y="2917"/>
                </a:lnTo>
                <a:lnTo>
                  <a:pt x="2560" y="2921"/>
                </a:lnTo>
                <a:lnTo>
                  <a:pt x="2562" y="2928"/>
                </a:lnTo>
                <a:lnTo>
                  <a:pt x="2562" y="2933"/>
                </a:lnTo>
                <a:lnTo>
                  <a:pt x="2561" y="2937"/>
                </a:lnTo>
                <a:lnTo>
                  <a:pt x="2558" y="2940"/>
                </a:lnTo>
                <a:lnTo>
                  <a:pt x="2554" y="2942"/>
                </a:lnTo>
                <a:lnTo>
                  <a:pt x="2549" y="2944"/>
                </a:lnTo>
                <a:lnTo>
                  <a:pt x="2540" y="2945"/>
                </a:lnTo>
                <a:lnTo>
                  <a:pt x="2531" y="2945"/>
                </a:lnTo>
                <a:lnTo>
                  <a:pt x="2513" y="2945"/>
                </a:lnTo>
                <a:lnTo>
                  <a:pt x="2497" y="2943"/>
                </a:lnTo>
                <a:lnTo>
                  <a:pt x="2482" y="2940"/>
                </a:lnTo>
                <a:lnTo>
                  <a:pt x="2470" y="2935"/>
                </a:lnTo>
                <a:lnTo>
                  <a:pt x="2465" y="2933"/>
                </a:lnTo>
                <a:lnTo>
                  <a:pt x="2460" y="2930"/>
                </a:lnTo>
                <a:lnTo>
                  <a:pt x="2457" y="2928"/>
                </a:lnTo>
                <a:lnTo>
                  <a:pt x="2455" y="2924"/>
                </a:lnTo>
                <a:lnTo>
                  <a:pt x="2453" y="2921"/>
                </a:lnTo>
                <a:lnTo>
                  <a:pt x="2452" y="2918"/>
                </a:lnTo>
                <a:lnTo>
                  <a:pt x="2453" y="2915"/>
                </a:lnTo>
                <a:lnTo>
                  <a:pt x="2454" y="2912"/>
                </a:lnTo>
                <a:close/>
                <a:moveTo>
                  <a:pt x="2746" y="2967"/>
                </a:moveTo>
                <a:lnTo>
                  <a:pt x="2749" y="2969"/>
                </a:lnTo>
                <a:lnTo>
                  <a:pt x="2751" y="2970"/>
                </a:lnTo>
                <a:lnTo>
                  <a:pt x="2750" y="2972"/>
                </a:lnTo>
                <a:lnTo>
                  <a:pt x="2749" y="2973"/>
                </a:lnTo>
                <a:lnTo>
                  <a:pt x="2741" y="2975"/>
                </a:lnTo>
                <a:lnTo>
                  <a:pt x="2726" y="2975"/>
                </a:lnTo>
                <a:lnTo>
                  <a:pt x="2713" y="2975"/>
                </a:lnTo>
                <a:lnTo>
                  <a:pt x="2705" y="2973"/>
                </a:lnTo>
                <a:lnTo>
                  <a:pt x="2703" y="2972"/>
                </a:lnTo>
                <a:lnTo>
                  <a:pt x="2703" y="2970"/>
                </a:lnTo>
                <a:lnTo>
                  <a:pt x="2704" y="2969"/>
                </a:lnTo>
                <a:lnTo>
                  <a:pt x="2707" y="2967"/>
                </a:lnTo>
                <a:lnTo>
                  <a:pt x="2716" y="2965"/>
                </a:lnTo>
                <a:lnTo>
                  <a:pt x="2726" y="2963"/>
                </a:lnTo>
                <a:lnTo>
                  <a:pt x="2737" y="2965"/>
                </a:lnTo>
                <a:lnTo>
                  <a:pt x="2746" y="2967"/>
                </a:lnTo>
                <a:close/>
                <a:moveTo>
                  <a:pt x="4963" y="1975"/>
                </a:moveTo>
                <a:lnTo>
                  <a:pt x="4973" y="1973"/>
                </a:lnTo>
                <a:lnTo>
                  <a:pt x="4983" y="1972"/>
                </a:lnTo>
                <a:lnTo>
                  <a:pt x="4993" y="1973"/>
                </a:lnTo>
                <a:lnTo>
                  <a:pt x="5002" y="1975"/>
                </a:lnTo>
                <a:lnTo>
                  <a:pt x="5005" y="1977"/>
                </a:lnTo>
                <a:lnTo>
                  <a:pt x="5006" y="1978"/>
                </a:lnTo>
                <a:lnTo>
                  <a:pt x="5006" y="1980"/>
                </a:lnTo>
                <a:lnTo>
                  <a:pt x="5004" y="1982"/>
                </a:lnTo>
                <a:lnTo>
                  <a:pt x="4996" y="1984"/>
                </a:lnTo>
                <a:lnTo>
                  <a:pt x="4983" y="1984"/>
                </a:lnTo>
                <a:lnTo>
                  <a:pt x="4968" y="1984"/>
                </a:lnTo>
                <a:lnTo>
                  <a:pt x="4960" y="1982"/>
                </a:lnTo>
                <a:lnTo>
                  <a:pt x="4958" y="1980"/>
                </a:lnTo>
                <a:lnTo>
                  <a:pt x="4958" y="1978"/>
                </a:lnTo>
                <a:lnTo>
                  <a:pt x="4960" y="1977"/>
                </a:lnTo>
                <a:lnTo>
                  <a:pt x="4963" y="1975"/>
                </a:lnTo>
                <a:close/>
                <a:moveTo>
                  <a:pt x="4970" y="2259"/>
                </a:moveTo>
                <a:lnTo>
                  <a:pt x="4980" y="2260"/>
                </a:lnTo>
                <a:lnTo>
                  <a:pt x="4994" y="2262"/>
                </a:lnTo>
                <a:lnTo>
                  <a:pt x="5012" y="2266"/>
                </a:lnTo>
                <a:lnTo>
                  <a:pt x="5034" y="2272"/>
                </a:lnTo>
                <a:lnTo>
                  <a:pt x="5089" y="2288"/>
                </a:lnTo>
                <a:lnTo>
                  <a:pt x="5155" y="2309"/>
                </a:lnTo>
                <a:lnTo>
                  <a:pt x="5232" y="2334"/>
                </a:lnTo>
                <a:lnTo>
                  <a:pt x="5315" y="2363"/>
                </a:lnTo>
                <a:lnTo>
                  <a:pt x="5402" y="2394"/>
                </a:lnTo>
                <a:lnTo>
                  <a:pt x="5491" y="2426"/>
                </a:lnTo>
                <a:lnTo>
                  <a:pt x="5577" y="2459"/>
                </a:lnTo>
                <a:lnTo>
                  <a:pt x="5662" y="2490"/>
                </a:lnTo>
                <a:lnTo>
                  <a:pt x="5741" y="2521"/>
                </a:lnTo>
                <a:lnTo>
                  <a:pt x="5810" y="2549"/>
                </a:lnTo>
                <a:lnTo>
                  <a:pt x="5870" y="2574"/>
                </a:lnTo>
                <a:lnTo>
                  <a:pt x="5915" y="2594"/>
                </a:lnTo>
                <a:lnTo>
                  <a:pt x="5931" y="2602"/>
                </a:lnTo>
                <a:lnTo>
                  <a:pt x="5943" y="2609"/>
                </a:lnTo>
                <a:lnTo>
                  <a:pt x="5951" y="2615"/>
                </a:lnTo>
                <a:lnTo>
                  <a:pt x="5954" y="2619"/>
                </a:lnTo>
                <a:lnTo>
                  <a:pt x="5954" y="2621"/>
                </a:lnTo>
                <a:lnTo>
                  <a:pt x="5954" y="2622"/>
                </a:lnTo>
                <a:lnTo>
                  <a:pt x="5953" y="2623"/>
                </a:lnTo>
                <a:lnTo>
                  <a:pt x="5950" y="2624"/>
                </a:lnTo>
                <a:lnTo>
                  <a:pt x="5942" y="2623"/>
                </a:lnTo>
                <a:lnTo>
                  <a:pt x="5926" y="2618"/>
                </a:lnTo>
                <a:lnTo>
                  <a:pt x="5898" y="2607"/>
                </a:lnTo>
                <a:lnTo>
                  <a:pt x="5856" y="2591"/>
                </a:lnTo>
                <a:lnTo>
                  <a:pt x="5797" y="2567"/>
                </a:lnTo>
                <a:lnTo>
                  <a:pt x="5719" y="2537"/>
                </a:lnTo>
                <a:lnTo>
                  <a:pt x="5598" y="2490"/>
                </a:lnTo>
                <a:lnTo>
                  <a:pt x="5483" y="2446"/>
                </a:lnTo>
                <a:lnTo>
                  <a:pt x="5377" y="2407"/>
                </a:lnTo>
                <a:lnTo>
                  <a:pt x="5281" y="2373"/>
                </a:lnTo>
                <a:lnTo>
                  <a:pt x="5198" y="2346"/>
                </a:lnTo>
                <a:lnTo>
                  <a:pt x="5132" y="2324"/>
                </a:lnTo>
                <a:lnTo>
                  <a:pt x="5105" y="2316"/>
                </a:lnTo>
                <a:lnTo>
                  <a:pt x="5083" y="2311"/>
                </a:lnTo>
                <a:lnTo>
                  <a:pt x="5067" y="2307"/>
                </a:lnTo>
                <a:lnTo>
                  <a:pt x="5056" y="2306"/>
                </a:lnTo>
                <a:lnTo>
                  <a:pt x="5049" y="2306"/>
                </a:lnTo>
                <a:lnTo>
                  <a:pt x="5042" y="2304"/>
                </a:lnTo>
                <a:lnTo>
                  <a:pt x="5034" y="2302"/>
                </a:lnTo>
                <a:lnTo>
                  <a:pt x="5025" y="2299"/>
                </a:lnTo>
                <a:lnTo>
                  <a:pt x="5007" y="2291"/>
                </a:lnTo>
                <a:lnTo>
                  <a:pt x="4990" y="2283"/>
                </a:lnTo>
                <a:lnTo>
                  <a:pt x="4977" y="2274"/>
                </a:lnTo>
                <a:lnTo>
                  <a:pt x="4967" y="2267"/>
                </a:lnTo>
                <a:lnTo>
                  <a:pt x="4964" y="2264"/>
                </a:lnTo>
                <a:lnTo>
                  <a:pt x="4964" y="2261"/>
                </a:lnTo>
                <a:lnTo>
                  <a:pt x="4966" y="2260"/>
                </a:lnTo>
                <a:lnTo>
                  <a:pt x="4970" y="2259"/>
                </a:lnTo>
                <a:close/>
                <a:moveTo>
                  <a:pt x="4477" y="2583"/>
                </a:moveTo>
                <a:lnTo>
                  <a:pt x="4487" y="2581"/>
                </a:lnTo>
                <a:lnTo>
                  <a:pt x="4498" y="2580"/>
                </a:lnTo>
                <a:lnTo>
                  <a:pt x="4512" y="2581"/>
                </a:lnTo>
                <a:lnTo>
                  <a:pt x="4524" y="2583"/>
                </a:lnTo>
                <a:lnTo>
                  <a:pt x="4529" y="2584"/>
                </a:lnTo>
                <a:lnTo>
                  <a:pt x="4531" y="2586"/>
                </a:lnTo>
                <a:lnTo>
                  <a:pt x="4531" y="2587"/>
                </a:lnTo>
                <a:lnTo>
                  <a:pt x="4530" y="2588"/>
                </a:lnTo>
                <a:lnTo>
                  <a:pt x="4521" y="2590"/>
                </a:lnTo>
                <a:lnTo>
                  <a:pt x="4505" y="2591"/>
                </a:lnTo>
                <a:lnTo>
                  <a:pt x="4488" y="2590"/>
                </a:lnTo>
                <a:lnTo>
                  <a:pt x="4477" y="2589"/>
                </a:lnTo>
                <a:lnTo>
                  <a:pt x="4474" y="2588"/>
                </a:lnTo>
                <a:lnTo>
                  <a:pt x="4473" y="2586"/>
                </a:lnTo>
                <a:lnTo>
                  <a:pt x="4474" y="2585"/>
                </a:lnTo>
                <a:lnTo>
                  <a:pt x="4477" y="2583"/>
                </a:lnTo>
                <a:close/>
                <a:moveTo>
                  <a:pt x="5164" y="2116"/>
                </a:moveTo>
                <a:lnTo>
                  <a:pt x="5160" y="2110"/>
                </a:lnTo>
                <a:lnTo>
                  <a:pt x="5155" y="2104"/>
                </a:lnTo>
                <a:lnTo>
                  <a:pt x="5152" y="2098"/>
                </a:lnTo>
                <a:lnTo>
                  <a:pt x="5150" y="2093"/>
                </a:lnTo>
                <a:lnTo>
                  <a:pt x="5149" y="2088"/>
                </a:lnTo>
                <a:lnTo>
                  <a:pt x="5148" y="2084"/>
                </a:lnTo>
                <a:lnTo>
                  <a:pt x="5149" y="2081"/>
                </a:lnTo>
                <a:lnTo>
                  <a:pt x="5150" y="2078"/>
                </a:lnTo>
                <a:lnTo>
                  <a:pt x="5153" y="2076"/>
                </a:lnTo>
                <a:lnTo>
                  <a:pt x="5155" y="2074"/>
                </a:lnTo>
                <a:lnTo>
                  <a:pt x="5160" y="2074"/>
                </a:lnTo>
                <a:lnTo>
                  <a:pt x="5164" y="2074"/>
                </a:lnTo>
                <a:lnTo>
                  <a:pt x="5169" y="2075"/>
                </a:lnTo>
                <a:lnTo>
                  <a:pt x="5174" y="2076"/>
                </a:lnTo>
                <a:lnTo>
                  <a:pt x="5180" y="2079"/>
                </a:lnTo>
                <a:lnTo>
                  <a:pt x="5187" y="2083"/>
                </a:lnTo>
                <a:lnTo>
                  <a:pt x="5194" y="2089"/>
                </a:lnTo>
                <a:lnTo>
                  <a:pt x="5199" y="2093"/>
                </a:lnTo>
                <a:lnTo>
                  <a:pt x="5199" y="2095"/>
                </a:lnTo>
                <a:lnTo>
                  <a:pt x="5199" y="2096"/>
                </a:lnTo>
                <a:lnTo>
                  <a:pt x="5198" y="2097"/>
                </a:lnTo>
                <a:lnTo>
                  <a:pt x="5196" y="2097"/>
                </a:lnTo>
                <a:lnTo>
                  <a:pt x="5193" y="2098"/>
                </a:lnTo>
                <a:lnTo>
                  <a:pt x="5192" y="2100"/>
                </a:lnTo>
                <a:lnTo>
                  <a:pt x="5192" y="2103"/>
                </a:lnTo>
                <a:lnTo>
                  <a:pt x="5192" y="2106"/>
                </a:lnTo>
                <a:lnTo>
                  <a:pt x="5195" y="2113"/>
                </a:lnTo>
                <a:lnTo>
                  <a:pt x="5201" y="2122"/>
                </a:lnTo>
                <a:lnTo>
                  <a:pt x="5207" y="2128"/>
                </a:lnTo>
                <a:lnTo>
                  <a:pt x="5210" y="2133"/>
                </a:lnTo>
                <a:lnTo>
                  <a:pt x="5212" y="2137"/>
                </a:lnTo>
                <a:lnTo>
                  <a:pt x="5213" y="2141"/>
                </a:lnTo>
                <a:lnTo>
                  <a:pt x="5212" y="2144"/>
                </a:lnTo>
                <a:lnTo>
                  <a:pt x="5211" y="2145"/>
                </a:lnTo>
                <a:lnTo>
                  <a:pt x="5209" y="2146"/>
                </a:lnTo>
                <a:lnTo>
                  <a:pt x="5206" y="2146"/>
                </a:lnTo>
                <a:lnTo>
                  <a:pt x="5197" y="2143"/>
                </a:lnTo>
                <a:lnTo>
                  <a:pt x="5187" y="2136"/>
                </a:lnTo>
                <a:lnTo>
                  <a:pt x="5176" y="2128"/>
                </a:lnTo>
                <a:lnTo>
                  <a:pt x="5164" y="2116"/>
                </a:lnTo>
                <a:close/>
                <a:moveTo>
                  <a:pt x="365" y="3551"/>
                </a:moveTo>
                <a:lnTo>
                  <a:pt x="370" y="3557"/>
                </a:lnTo>
                <a:lnTo>
                  <a:pt x="373" y="3561"/>
                </a:lnTo>
                <a:lnTo>
                  <a:pt x="375" y="3563"/>
                </a:lnTo>
                <a:lnTo>
                  <a:pt x="375" y="3565"/>
                </a:lnTo>
                <a:lnTo>
                  <a:pt x="373" y="3565"/>
                </a:lnTo>
                <a:lnTo>
                  <a:pt x="369" y="3565"/>
                </a:lnTo>
                <a:lnTo>
                  <a:pt x="364" y="3563"/>
                </a:lnTo>
                <a:lnTo>
                  <a:pt x="357" y="3560"/>
                </a:lnTo>
                <a:lnTo>
                  <a:pt x="347" y="3555"/>
                </a:lnTo>
                <a:lnTo>
                  <a:pt x="339" y="3549"/>
                </a:lnTo>
                <a:lnTo>
                  <a:pt x="337" y="3547"/>
                </a:lnTo>
                <a:lnTo>
                  <a:pt x="336" y="3544"/>
                </a:lnTo>
                <a:lnTo>
                  <a:pt x="336" y="3542"/>
                </a:lnTo>
                <a:lnTo>
                  <a:pt x="337" y="3540"/>
                </a:lnTo>
                <a:lnTo>
                  <a:pt x="339" y="3539"/>
                </a:lnTo>
                <a:lnTo>
                  <a:pt x="342" y="3538"/>
                </a:lnTo>
                <a:lnTo>
                  <a:pt x="345" y="3538"/>
                </a:lnTo>
                <a:lnTo>
                  <a:pt x="350" y="3539"/>
                </a:lnTo>
                <a:lnTo>
                  <a:pt x="357" y="3544"/>
                </a:lnTo>
                <a:lnTo>
                  <a:pt x="365" y="3551"/>
                </a:lnTo>
                <a:close/>
                <a:moveTo>
                  <a:pt x="4831" y="2627"/>
                </a:moveTo>
                <a:lnTo>
                  <a:pt x="4844" y="2627"/>
                </a:lnTo>
                <a:lnTo>
                  <a:pt x="4858" y="2628"/>
                </a:lnTo>
                <a:lnTo>
                  <a:pt x="4873" y="2629"/>
                </a:lnTo>
                <a:lnTo>
                  <a:pt x="4889" y="2632"/>
                </a:lnTo>
                <a:lnTo>
                  <a:pt x="4904" y="2634"/>
                </a:lnTo>
                <a:lnTo>
                  <a:pt x="4919" y="2638"/>
                </a:lnTo>
                <a:lnTo>
                  <a:pt x="4935" y="2641"/>
                </a:lnTo>
                <a:lnTo>
                  <a:pt x="4950" y="2646"/>
                </a:lnTo>
                <a:lnTo>
                  <a:pt x="4964" y="2651"/>
                </a:lnTo>
                <a:lnTo>
                  <a:pt x="4979" y="2656"/>
                </a:lnTo>
                <a:lnTo>
                  <a:pt x="4992" y="2662"/>
                </a:lnTo>
                <a:lnTo>
                  <a:pt x="5004" y="2667"/>
                </a:lnTo>
                <a:lnTo>
                  <a:pt x="5014" y="2673"/>
                </a:lnTo>
                <a:lnTo>
                  <a:pt x="5025" y="2679"/>
                </a:lnTo>
                <a:lnTo>
                  <a:pt x="5033" y="2685"/>
                </a:lnTo>
                <a:lnTo>
                  <a:pt x="5039" y="2692"/>
                </a:lnTo>
                <a:lnTo>
                  <a:pt x="5049" y="2704"/>
                </a:lnTo>
                <a:lnTo>
                  <a:pt x="5056" y="2713"/>
                </a:lnTo>
                <a:lnTo>
                  <a:pt x="5057" y="2716"/>
                </a:lnTo>
                <a:lnTo>
                  <a:pt x="5057" y="2718"/>
                </a:lnTo>
                <a:lnTo>
                  <a:pt x="5056" y="2719"/>
                </a:lnTo>
                <a:lnTo>
                  <a:pt x="5053" y="2719"/>
                </a:lnTo>
                <a:lnTo>
                  <a:pt x="5043" y="2717"/>
                </a:lnTo>
                <a:lnTo>
                  <a:pt x="5027" y="2712"/>
                </a:lnTo>
                <a:lnTo>
                  <a:pt x="5003" y="2702"/>
                </a:lnTo>
                <a:lnTo>
                  <a:pt x="4973" y="2688"/>
                </a:lnTo>
                <a:lnTo>
                  <a:pt x="4939" y="2675"/>
                </a:lnTo>
                <a:lnTo>
                  <a:pt x="4903" y="2662"/>
                </a:lnTo>
                <a:lnTo>
                  <a:pt x="4869" y="2651"/>
                </a:lnTo>
                <a:lnTo>
                  <a:pt x="4842" y="2642"/>
                </a:lnTo>
                <a:lnTo>
                  <a:pt x="4813" y="2635"/>
                </a:lnTo>
                <a:lnTo>
                  <a:pt x="4802" y="2631"/>
                </a:lnTo>
                <a:lnTo>
                  <a:pt x="4803" y="2629"/>
                </a:lnTo>
                <a:lnTo>
                  <a:pt x="4808" y="2629"/>
                </a:lnTo>
                <a:lnTo>
                  <a:pt x="4817" y="2628"/>
                </a:lnTo>
                <a:lnTo>
                  <a:pt x="4831" y="2627"/>
                </a:lnTo>
                <a:close/>
                <a:moveTo>
                  <a:pt x="365" y="3368"/>
                </a:moveTo>
                <a:lnTo>
                  <a:pt x="368" y="3366"/>
                </a:lnTo>
                <a:lnTo>
                  <a:pt x="371" y="3365"/>
                </a:lnTo>
                <a:lnTo>
                  <a:pt x="374" y="3364"/>
                </a:lnTo>
                <a:lnTo>
                  <a:pt x="378" y="3363"/>
                </a:lnTo>
                <a:lnTo>
                  <a:pt x="386" y="3364"/>
                </a:lnTo>
                <a:lnTo>
                  <a:pt x="396" y="3366"/>
                </a:lnTo>
                <a:lnTo>
                  <a:pt x="400" y="3368"/>
                </a:lnTo>
                <a:lnTo>
                  <a:pt x="402" y="3370"/>
                </a:lnTo>
                <a:lnTo>
                  <a:pt x="403" y="3371"/>
                </a:lnTo>
                <a:lnTo>
                  <a:pt x="402" y="3373"/>
                </a:lnTo>
                <a:lnTo>
                  <a:pt x="401" y="3374"/>
                </a:lnTo>
                <a:lnTo>
                  <a:pt x="397" y="3375"/>
                </a:lnTo>
                <a:lnTo>
                  <a:pt x="392" y="3375"/>
                </a:lnTo>
                <a:lnTo>
                  <a:pt x="386" y="3376"/>
                </a:lnTo>
                <a:lnTo>
                  <a:pt x="375" y="3376"/>
                </a:lnTo>
                <a:lnTo>
                  <a:pt x="368" y="3374"/>
                </a:lnTo>
                <a:lnTo>
                  <a:pt x="365" y="3373"/>
                </a:lnTo>
                <a:lnTo>
                  <a:pt x="364" y="3371"/>
                </a:lnTo>
                <a:lnTo>
                  <a:pt x="364" y="3370"/>
                </a:lnTo>
                <a:lnTo>
                  <a:pt x="365" y="3368"/>
                </a:lnTo>
                <a:close/>
                <a:moveTo>
                  <a:pt x="2423" y="3503"/>
                </a:moveTo>
                <a:lnTo>
                  <a:pt x="2412" y="3503"/>
                </a:lnTo>
                <a:lnTo>
                  <a:pt x="2405" y="3502"/>
                </a:lnTo>
                <a:lnTo>
                  <a:pt x="2402" y="3500"/>
                </a:lnTo>
                <a:lnTo>
                  <a:pt x="2400" y="3499"/>
                </a:lnTo>
                <a:lnTo>
                  <a:pt x="2400" y="3497"/>
                </a:lnTo>
                <a:lnTo>
                  <a:pt x="2402" y="3495"/>
                </a:lnTo>
                <a:lnTo>
                  <a:pt x="2405" y="3494"/>
                </a:lnTo>
                <a:lnTo>
                  <a:pt x="2408" y="3492"/>
                </a:lnTo>
                <a:lnTo>
                  <a:pt x="2411" y="3491"/>
                </a:lnTo>
                <a:lnTo>
                  <a:pt x="2415" y="3491"/>
                </a:lnTo>
                <a:lnTo>
                  <a:pt x="2423" y="3492"/>
                </a:lnTo>
                <a:lnTo>
                  <a:pt x="2432" y="3494"/>
                </a:lnTo>
                <a:lnTo>
                  <a:pt x="2436" y="3496"/>
                </a:lnTo>
                <a:lnTo>
                  <a:pt x="2438" y="3498"/>
                </a:lnTo>
                <a:lnTo>
                  <a:pt x="2439" y="3499"/>
                </a:lnTo>
                <a:lnTo>
                  <a:pt x="2438" y="3500"/>
                </a:lnTo>
                <a:lnTo>
                  <a:pt x="2437" y="3501"/>
                </a:lnTo>
                <a:lnTo>
                  <a:pt x="2433" y="3502"/>
                </a:lnTo>
                <a:lnTo>
                  <a:pt x="2429" y="3503"/>
                </a:lnTo>
                <a:lnTo>
                  <a:pt x="2423" y="3503"/>
                </a:lnTo>
                <a:close/>
                <a:moveTo>
                  <a:pt x="2500" y="3441"/>
                </a:moveTo>
                <a:lnTo>
                  <a:pt x="2505" y="3442"/>
                </a:lnTo>
                <a:lnTo>
                  <a:pt x="2509" y="3443"/>
                </a:lnTo>
                <a:lnTo>
                  <a:pt x="2513" y="3444"/>
                </a:lnTo>
                <a:lnTo>
                  <a:pt x="2516" y="3446"/>
                </a:lnTo>
                <a:lnTo>
                  <a:pt x="2519" y="3448"/>
                </a:lnTo>
                <a:lnTo>
                  <a:pt x="2521" y="3451"/>
                </a:lnTo>
                <a:lnTo>
                  <a:pt x="2522" y="3454"/>
                </a:lnTo>
                <a:lnTo>
                  <a:pt x="2523" y="3457"/>
                </a:lnTo>
                <a:lnTo>
                  <a:pt x="2522" y="3460"/>
                </a:lnTo>
                <a:lnTo>
                  <a:pt x="2521" y="3463"/>
                </a:lnTo>
                <a:lnTo>
                  <a:pt x="2519" y="3466"/>
                </a:lnTo>
                <a:lnTo>
                  <a:pt x="2516" y="3468"/>
                </a:lnTo>
                <a:lnTo>
                  <a:pt x="2513" y="3470"/>
                </a:lnTo>
                <a:lnTo>
                  <a:pt x="2509" y="3471"/>
                </a:lnTo>
                <a:lnTo>
                  <a:pt x="2505" y="3472"/>
                </a:lnTo>
                <a:lnTo>
                  <a:pt x="2500" y="3473"/>
                </a:lnTo>
                <a:lnTo>
                  <a:pt x="2494" y="3472"/>
                </a:lnTo>
                <a:lnTo>
                  <a:pt x="2490" y="3471"/>
                </a:lnTo>
                <a:lnTo>
                  <a:pt x="2486" y="3470"/>
                </a:lnTo>
                <a:lnTo>
                  <a:pt x="2483" y="3468"/>
                </a:lnTo>
                <a:lnTo>
                  <a:pt x="2480" y="3466"/>
                </a:lnTo>
                <a:lnTo>
                  <a:pt x="2478" y="3463"/>
                </a:lnTo>
                <a:lnTo>
                  <a:pt x="2476" y="3460"/>
                </a:lnTo>
                <a:lnTo>
                  <a:pt x="2476" y="3457"/>
                </a:lnTo>
                <a:lnTo>
                  <a:pt x="2476" y="3454"/>
                </a:lnTo>
                <a:lnTo>
                  <a:pt x="2478" y="3451"/>
                </a:lnTo>
                <a:lnTo>
                  <a:pt x="2480" y="3448"/>
                </a:lnTo>
                <a:lnTo>
                  <a:pt x="2483" y="3446"/>
                </a:lnTo>
                <a:lnTo>
                  <a:pt x="2486" y="3444"/>
                </a:lnTo>
                <a:lnTo>
                  <a:pt x="2490" y="3443"/>
                </a:lnTo>
                <a:lnTo>
                  <a:pt x="2494" y="3442"/>
                </a:lnTo>
                <a:lnTo>
                  <a:pt x="2500" y="3441"/>
                </a:lnTo>
                <a:close/>
                <a:moveTo>
                  <a:pt x="1799" y="3382"/>
                </a:moveTo>
                <a:lnTo>
                  <a:pt x="1808" y="3380"/>
                </a:lnTo>
                <a:lnTo>
                  <a:pt x="1820" y="3379"/>
                </a:lnTo>
                <a:lnTo>
                  <a:pt x="1833" y="3380"/>
                </a:lnTo>
                <a:lnTo>
                  <a:pt x="1846" y="3382"/>
                </a:lnTo>
                <a:lnTo>
                  <a:pt x="1850" y="3383"/>
                </a:lnTo>
                <a:lnTo>
                  <a:pt x="1852" y="3385"/>
                </a:lnTo>
                <a:lnTo>
                  <a:pt x="1853" y="3386"/>
                </a:lnTo>
                <a:lnTo>
                  <a:pt x="1851" y="3387"/>
                </a:lnTo>
                <a:lnTo>
                  <a:pt x="1842" y="3389"/>
                </a:lnTo>
                <a:lnTo>
                  <a:pt x="1826" y="3390"/>
                </a:lnTo>
                <a:lnTo>
                  <a:pt x="1809" y="3389"/>
                </a:lnTo>
                <a:lnTo>
                  <a:pt x="1799" y="3388"/>
                </a:lnTo>
                <a:lnTo>
                  <a:pt x="1796" y="3387"/>
                </a:lnTo>
                <a:lnTo>
                  <a:pt x="1795" y="3385"/>
                </a:lnTo>
                <a:lnTo>
                  <a:pt x="1796" y="3384"/>
                </a:lnTo>
                <a:lnTo>
                  <a:pt x="1799" y="3382"/>
                </a:lnTo>
                <a:close/>
                <a:moveTo>
                  <a:pt x="2277" y="3836"/>
                </a:moveTo>
                <a:lnTo>
                  <a:pt x="2294" y="3837"/>
                </a:lnTo>
                <a:lnTo>
                  <a:pt x="2314" y="3838"/>
                </a:lnTo>
                <a:lnTo>
                  <a:pt x="2333" y="3838"/>
                </a:lnTo>
                <a:lnTo>
                  <a:pt x="2352" y="3837"/>
                </a:lnTo>
                <a:lnTo>
                  <a:pt x="2372" y="3836"/>
                </a:lnTo>
                <a:lnTo>
                  <a:pt x="2389" y="3833"/>
                </a:lnTo>
                <a:lnTo>
                  <a:pt x="2406" y="3831"/>
                </a:lnTo>
                <a:lnTo>
                  <a:pt x="2420" y="3827"/>
                </a:lnTo>
                <a:lnTo>
                  <a:pt x="2442" y="3821"/>
                </a:lnTo>
                <a:lnTo>
                  <a:pt x="2459" y="3819"/>
                </a:lnTo>
                <a:lnTo>
                  <a:pt x="2465" y="3819"/>
                </a:lnTo>
                <a:lnTo>
                  <a:pt x="2468" y="3820"/>
                </a:lnTo>
                <a:lnTo>
                  <a:pt x="2468" y="3820"/>
                </a:lnTo>
                <a:lnTo>
                  <a:pt x="2469" y="3821"/>
                </a:lnTo>
                <a:lnTo>
                  <a:pt x="2468" y="3822"/>
                </a:lnTo>
                <a:lnTo>
                  <a:pt x="2467" y="3824"/>
                </a:lnTo>
                <a:lnTo>
                  <a:pt x="2463" y="3827"/>
                </a:lnTo>
                <a:lnTo>
                  <a:pt x="2457" y="3831"/>
                </a:lnTo>
                <a:lnTo>
                  <a:pt x="2450" y="3835"/>
                </a:lnTo>
                <a:lnTo>
                  <a:pt x="2440" y="3839"/>
                </a:lnTo>
                <a:lnTo>
                  <a:pt x="2420" y="3847"/>
                </a:lnTo>
                <a:lnTo>
                  <a:pt x="2397" y="3854"/>
                </a:lnTo>
                <a:lnTo>
                  <a:pt x="2381" y="3858"/>
                </a:lnTo>
                <a:lnTo>
                  <a:pt x="2364" y="3862"/>
                </a:lnTo>
                <a:lnTo>
                  <a:pt x="2346" y="3865"/>
                </a:lnTo>
                <a:lnTo>
                  <a:pt x="2329" y="3867"/>
                </a:lnTo>
                <a:lnTo>
                  <a:pt x="2312" y="3870"/>
                </a:lnTo>
                <a:lnTo>
                  <a:pt x="2295" y="3871"/>
                </a:lnTo>
                <a:lnTo>
                  <a:pt x="2279" y="3872"/>
                </a:lnTo>
                <a:lnTo>
                  <a:pt x="2263" y="3872"/>
                </a:lnTo>
                <a:lnTo>
                  <a:pt x="2248" y="3871"/>
                </a:lnTo>
                <a:lnTo>
                  <a:pt x="2235" y="3870"/>
                </a:lnTo>
                <a:lnTo>
                  <a:pt x="2224" y="3867"/>
                </a:lnTo>
                <a:lnTo>
                  <a:pt x="2213" y="3865"/>
                </a:lnTo>
                <a:lnTo>
                  <a:pt x="2205" y="3862"/>
                </a:lnTo>
                <a:lnTo>
                  <a:pt x="2199" y="3859"/>
                </a:lnTo>
                <a:lnTo>
                  <a:pt x="2197" y="3857"/>
                </a:lnTo>
                <a:lnTo>
                  <a:pt x="2195" y="3854"/>
                </a:lnTo>
                <a:lnTo>
                  <a:pt x="2194" y="3852"/>
                </a:lnTo>
                <a:lnTo>
                  <a:pt x="2194" y="3850"/>
                </a:lnTo>
                <a:lnTo>
                  <a:pt x="2194" y="3847"/>
                </a:lnTo>
                <a:lnTo>
                  <a:pt x="2195" y="3844"/>
                </a:lnTo>
                <a:lnTo>
                  <a:pt x="2196" y="3841"/>
                </a:lnTo>
                <a:lnTo>
                  <a:pt x="2198" y="3839"/>
                </a:lnTo>
                <a:lnTo>
                  <a:pt x="2200" y="3838"/>
                </a:lnTo>
                <a:lnTo>
                  <a:pt x="2203" y="3836"/>
                </a:lnTo>
                <a:lnTo>
                  <a:pt x="2206" y="3835"/>
                </a:lnTo>
                <a:lnTo>
                  <a:pt x="2210" y="3834"/>
                </a:lnTo>
                <a:lnTo>
                  <a:pt x="2222" y="3833"/>
                </a:lnTo>
                <a:lnTo>
                  <a:pt x="2236" y="3833"/>
                </a:lnTo>
                <a:lnTo>
                  <a:pt x="2254" y="3834"/>
                </a:lnTo>
                <a:lnTo>
                  <a:pt x="2277" y="3836"/>
                </a:lnTo>
                <a:close/>
                <a:moveTo>
                  <a:pt x="2264" y="3249"/>
                </a:moveTo>
                <a:lnTo>
                  <a:pt x="2267" y="3248"/>
                </a:lnTo>
                <a:lnTo>
                  <a:pt x="2272" y="3245"/>
                </a:lnTo>
                <a:lnTo>
                  <a:pt x="2276" y="3240"/>
                </a:lnTo>
                <a:lnTo>
                  <a:pt x="2280" y="3233"/>
                </a:lnTo>
                <a:lnTo>
                  <a:pt x="2282" y="3230"/>
                </a:lnTo>
                <a:lnTo>
                  <a:pt x="2283" y="3227"/>
                </a:lnTo>
                <a:lnTo>
                  <a:pt x="2283" y="3224"/>
                </a:lnTo>
                <a:lnTo>
                  <a:pt x="2282" y="3222"/>
                </a:lnTo>
                <a:lnTo>
                  <a:pt x="2281" y="3220"/>
                </a:lnTo>
                <a:lnTo>
                  <a:pt x="2279" y="3219"/>
                </a:lnTo>
                <a:lnTo>
                  <a:pt x="2277" y="3218"/>
                </a:lnTo>
                <a:lnTo>
                  <a:pt x="2274" y="3217"/>
                </a:lnTo>
                <a:lnTo>
                  <a:pt x="2270" y="3218"/>
                </a:lnTo>
                <a:lnTo>
                  <a:pt x="2267" y="3219"/>
                </a:lnTo>
                <a:lnTo>
                  <a:pt x="2264" y="3220"/>
                </a:lnTo>
                <a:lnTo>
                  <a:pt x="2262" y="3222"/>
                </a:lnTo>
                <a:lnTo>
                  <a:pt x="2259" y="3224"/>
                </a:lnTo>
                <a:lnTo>
                  <a:pt x="2258" y="3227"/>
                </a:lnTo>
                <a:lnTo>
                  <a:pt x="2257" y="3230"/>
                </a:lnTo>
                <a:lnTo>
                  <a:pt x="2256" y="3233"/>
                </a:lnTo>
                <a:lnTo>
                  <a:pt x="2257" y="3240"/>
                </a:lnTo>
                <a:lnTo>
                  <a:pt x="2258" y="3245"/>
                </a:lnTo>
                <a:lnTo>
                  <a:pt x="2260" y="3248"/>
                </a:lnTo>
                <a:lnTo>
                  <a:pt x="2264" y="3249"/>
                </a:lnTo>
                <a:close/>
                <a:moveTo>
                  <a:pt x="2068" y="3282"/>
                </a:moveTo>
                <a:lnTo>
                  <a:pt x="2069" y="3277"/>
                </a:lnTo>
                <a:lnTo>
                  <a:pt x="2073" y="3275"/>
                </a:lnTo>
                <a:lnTo>
                  <a:pt x="2079" y="3272"/>
                </a:lnTo>
                <a:lnTo>
                  <a:pt x="2085" y="3270"/>
                </a:lnTo>
                <a:lnTo>
                  <a:pt x="2093" y="3268"/>
                </a:lnTo>
                <a:lnTo>
                  <a:pt x="2102" y="3266"/>
                </a:lnTo>
                <a:lnTo>
                  <a:pt x="2112" y="3265"/>
                </a:lnTo>
                <a:lnTo>
                  <a:pt x="2124" y="3265"/>
                </a:lnTo>
                <a:lnTo>
                  <a:pt x="2137" y="3264"/>
                </a:lnTo>
                <a:lnTo>
                  <a:pt x="2150" y="3263"/>
                </a:lnTo>
                <a:lnTo>
                  <a:pt x="2161" y="3260"/>
                </a:lnTo>
                <a:lnTo>
                  <a:pt x="2173" y="3256"/>
                </a:lnTo>
                <a:lnTo>
                  <a:pt x="2183" y="3251"/>
                </a:lnTo>
                <a:lnTo>
                  <a:pt x="2193" y="3245"/>
                </a:lnTo>
                <a:lnTo>
                  <a:pt x="2202" y="3237"/>
                </a:lnTo>
                <a:lnTo>
                  <a:pt x="2210" y="3229"/>
                </a:lnTo>
                <a:lnTo>
                  <a:pt x="2232" y="3205"/>
                </a:lnTo>
                <a:lnTo>
                  <a:pt x="2250" y="3185"/>
                </a:lnTo>
                <a:lnTo>
                  <a:pt x="2258" y="3178"/>
                </a:lnTo>
                <a:lnTo>
                  <a:pt x="2266" y="3171"/>
                </a:lnTo>
                <a:lnTo>
                  <a:pt x="2273" y="3166"/>
                </a:lnTo>
                <a:lnTo>
                  <a:pt x="2280" y="3162"/>
                </a:lnTo>
                <a:lnTo>
                  <a:pt x="2286" y="3157"/>
                </a:lnTo>
                <a:lnTo>
                  <a:pt x="2293" y="3154"/>
                </a:lnTo>
                <a:lnTo>
                  <a:pt x="2300" y="3152"/>
                </a:lnTo>
                <a:lnTo>
                  <a:pt x="2307" y="3150"/>
                </a:lnTo>
                <a:lnTo>
                  <a:pt x="2323" y="3148"/>
                </a:lnTo>
                <a:lnTo>
                  <a:pt x="2342" y="3147"/>
                </a:lnTo>
                <a:lnTo>
                  <a:pt x="2356" y="3147"/>
                </a:lnTo>
                <a:lnTo>
                  <a:pt x="2367" y="3147"/>
                </a:lnTo>
                <a:lnTo>
                  <a:pt x="2375" y="3148"/>
                </a:lnTo>
                <a:lnTo>
                  <a:pt x="2381" y="3149"/>
                </a:lnTo>
                <a:lnTo>
                  <a:pt x="2382" y="3150"/>
                </a:lnTo>
                <a:lnTo>
                  <a:pt x="2383" y="3151"/>
                </a:lnTo>
                <a:lnTo>
                  <a:pt x="2384" y="3152"/>
                </a:lnTo>
                <a:lnTo>
                  <a:pt x="2384" y="3154"/>
                </a:lnTo>
                <a:lnTo>
                  <a:pt x="2382" y="3157"/>
                </a:lnTo>
                <a:lnTo>
                  <a:pt x="2377" y="3162"/>
                </a:lnTo>
                <a:lnTo>
                  <a:pt x="2369" y="3169"/>
                </a:lnTo>
                <a:lnTo>
                  <a:pt x="2360" y="3180"/>
                </a:lnTo>
                <a:lnTo>
                  <a:pt x="2349" y="3193"/>
                </a:lnTo>
                <a:lnTo>
                  <a:pt x="2340" y="3208"/>
                </a:lnTo>
                <a:lnTo>
                  <a:pt x="2332" y="3222"/>
                </a:lnTo>
                <a:lnTo>
                  <a:pt x="2326" y="3235"/>
                </a:lnTo>
                <a:lnTo>
                  <a:pt x="2321" y="3247"/>
                </a:lnTo>
                <a:lnTo>
                  <a:pt x="2320" y="3256"/>
                </a:lnTo>
                <a:lnTo>
                  <a:pt x="2320" y="3257"/>
                </a:lnTo>
                <a:lnTo>
                  <a:pt x="2321" y="3258"/>
                </a:lnTo>
                <a:lnTo>
                  <a:pt x="2324" y="3259"/>
                </a:lnTo>
                <a:lnTo>
                  <a:pt x="2326" y="3259"/>
                </a:lnTo>
                <a:lnTo>
                  <a:pt x="2334" y="3258"/>
                </a:lnTo>
                <a:lnTo>
                  <a:pt x="2343" y="3255"/>
                </a:lnTo>
                <a:lnTo>
                  <a:pt x="2350" y="3252"/>
                </a:lnTo>
                <a:lnTo>
                  <a:pt x="2357" y="3251"/>
                </a:lnTo>
                <a:lnTo>
                  <a:pt x="2362" y="3250"/>
                </a:lnTo>
                <a:lnTo>
                  <a:pt x="2365" y="3250"/>
                </a:lnTo>
                <a:lnTo>
                  <a:pt x="2367" y="3251"/>
                </a:lnTo>
                <a:lnTo>
                  <a:pt x="2368" y="3252"/>
                </a:lnTo>
                <a:lnTo>
                  <a:pt x="2367" y="3255"/>
                </a:lnTo>
                <a:lnTo>
                  <a:pt x="2365" y="3257"/>
                </a:lnTo>
                <a:lnTo>
                  <a:pt x="2359" y="3264"/>
                </a:lnTo>
                <a:lnTo>
                  <a:pt x="2347" y="3272"/>
                </a:lnTo>
                <a:lnTo>
                  <a:pt x="2333" y="3282"/>
                </a:lnTo>
                <a:lnTo>
                  <a:pt x="2316" y="3290"/>
                </a:lnTo>
                <a:lnTo>
                  <a:pt x="2303" y="3295"/>
                </a:lnTo>
                <a:lnTo>
                  <a:pt x="2289" y="3299"/>
                </a:lnTo>
                <a:lnTo>
                  <a:pt x="2275" y="3303"/>
                </a:lnTo>
                <a:lnTo>
                  <a:pt x="2259" y="3305"/>
                </a:lnTo>
                <a:lnTo>
                  <a:pt x="2244" y="3307"/>
                </a:lnTo>
                <a:lnTo>
                  <a:pt x="2228" y="3307"/>
                </a:lnTo>
                <a:lnTo>
                  <a:pt x="2212" y="3307"/>
                </a:lnTo>
                <a:lnTo>
                  <a:pt x="2196" y="3305"/>
                </a:lnTo>
                <a:lnTo>
                  <a:pt x="2166" y="3302"/>
                </a:lnTo>
                <a:lnTo>
                  <a:pt x="2139" y="3300"/>
                </a:lnTo>
                <a:lnTo>
                  <a:pt x="2114" y="3298"/>
                </a:lnTo>
                <a:lnTo>
                  <a:pt x="2098" y="3297"/>
                </a:lnTo>
                <a:lnTo>
                  <a:pt x="2092" y="3297"/>
                </a:lnTo>
                <a:lnTo>
                  <a:pt x="2087" y="3296"/>
                </a:lnTo>
                <a:lnTo>
                  <a:pt x="2082" y="3295"/>
                </a:lnTo>
                <a:lnTo>
                  <a:pt x="2078" y="3293"/>
                </a:lnTo>
                <a:lnTo>
                  <a:pt x="2073" y="3290"/>
                </a:lnTo>
                <a:lnTo>
                  <a:pt x="2071" y="3288"/>
                </a:lnTo>
                <a:lnTo>
                  <a:pt x="2069" y="3285"/>
                </a:lnTo>
                <a:lnTo>
                  <a:pt x="2068" y="3282"/>
                </a:lnTo>
                <a:close/>
                <a:moveTo>
                  <a:pt x="2279" y="2945"/>
                </a:moveTo>
                <a:lnTo>
                  <a:pt x="2284" y="2945"/>
                </a:lnTo>
                <a:lnTo>
                  <a:pt x="2290" y="2943"/>
                </a:lnTo>
                <a:lnTo>
                  <a:pt x="2297" y="2940"/>
                </a:lnTo>
                <a:lnTo>
                  <a:pt x="2305" y="2936"/>
                </a:lnTo>
                <a:lnTo>
                  <a:pt x="2324" y="2924"/>
                </a:lnTo>
                <a:lnTo>
                  <a:pt x="2341" y="2911"/>
                </a:lnTo>
                <a:lnTo>
                  <a:pt x="2350" y="2905"/>
                </a:lnTo>
                <a:lnTo>
                  <a:pt x="2359" y="2899"/>
                </a:lnTo>
                <a:lnTo>
                  <a:pt x="2367" y="2895"/>
                </a:lnTo>
                <a:lnTo>
                  <a:pt x="2374" y="2891"/>
                </a:lnTo>
                <a:lnTo>
                  <a:pt x="2381" y="2888"/>
                </a:lnTo>
                <a:lnTo>
                  <a:pt x="2386" y="2887"/>
                </a:lnTo>
                <a:lnTo>
                  <a:pt x="2390" y="2887"/>
                </a:lnTo>
                <a:lnTo>
                  <a:pt x="2393" y="2888"/>
                </a:lnTo>
                <a:lnTo>
                  <a:pt x="2396" y="2892"/>
                </a:lnTo>
                <a:lnTo>
                  <a:pt x="2398" y="2896"/>
                </a:lnTo>
                <a:lnTo>
                  <a:pt x="2398" y="2900"/>
                </a:lnTo>
                <a:lnTo>
                  <a:pt x="2396" y="2903"/>
                </a:lnTo>
                <a:lnTo>
                  <a:pt x="2390" y="2907"/>
                </a:lnTo>
                <a:lnTo>
                  <a:pt x="2378" y="2916"/>
                </a:lnTo>
                <a:lnTo>
                  <a:pt x="2363" y="2929"/>
                </a:lnTo>
                <a:lnTo>
                  <a:pt x="2344" y="2943"/>
                </a:lnTo>
                <a:lnTo>
                  <a:pt x="2336" y="2949"/>
                </a:lnTo>
                <a:lnTo>
                  <a:pt x="2327" y="2954"/>
                </a:lnTo>
                <a:lnTo>
                  <a:pt x="2318" y="2959"/>
                </a:lnTo>
                <a:lnTo>
                  <a:pt x="2307" y="2965"/>
                </a:lnTo>
                <a:lnTo>
                  <a:pt x="2298" y="2969"/>
                </a:lnTo>
                <a:lnTo>
                  <a:pt x="2289" y="2972"/>
                </a:lnTo>
                <a:lnTo>
                  <a:pt x="2281" y="2975"/>
                </a:lnTo>
                <a:lnTo>
                  <a:pt x="2273" y="2977"/>
                </a:lnTo>
                <a:lnTo>
                  <a:pt x="2266" y="2978"/>
                </a:lnTo>
                <a:lnTo>
                  <a:pt x="2259" y="2978"/>
                </a:lnTo>
                <a:lnTo>
                  <a:pt x="2254" y="2977"/>
                </a:lnTo>
                <a:lnTo>
                  <a:pt x="2250" y="2976"/>
                </a:lnTo>
                <a:lnTo>
                  <a:pt x="2247" y="2974"/>
                </a:lnTo>
                <a:lnTo>
                  <a:pt x="2246" y="2971"/>
                </a:lnTo>
                <a:lnTo>
                  <a:pt x="2246" y="2967"/>
                </a:lnTo>
                <a:lnTo>
                  <a:pt x="2249" y="2961"/>
                </a:lnTo>
                <a:lnTo>
                  <a:pt x="2251" y="2958"/>
                </a:lnTo>
                <a:lnTo>
                  <a:pt x="2254" y="2955"/>
                </a:lnTo>
                <a:lnTo>
                  <a:pt x="2257" y="2952"/>
                </a:lnTo>
                <a:lnTo>
                  <a:pt x="2262" y="2950"/>
                </a:lnTo>
                <a:lnTo>
                  <a:pt x="2266" y="2948"/>
                </a:lnTo>
                <a:lnTo>
                  <a:pt x="2271" y="2947"/>
                </a:lnTo>
                <a:lnTo>
                  <a:pt x="2275" y="2946"/>
                </a:lnTo>
                <a:lnTo>
                  <a:pt x="2279" y="2945"/>
                </a:lnTo>
                <a:close/>
                <a:moveTo>
                  <a:pt x="2895" y="3574"/>
                </a:moveTo>
                <a:lnTo>
                  <a:pt x="2904" y="3572"/>
                </a:lnTo>
                <a:lnTo>
                  <a:pt x="2914" y="3571"/>
                </a:lnTo>
                <a:lnTo>
                  <a:pt x="2925" y="3572"/>
                </a:lnTo>
                <a:lnTo>
                  <a:pt x="2934" y="3574"/>
                </a:lnTo>
                <a:lnTo>
                  <a:pt x="2937" y="3576"/>
                </a:lnTo>
                <a:lnTo>
                  <a:pt x="2939" y="3577"/>
                </a:lnTo>
                <a:lnTo>
                  <a:pt x="2938" y="3579"/>
                </a:lnTo>
                <a:lnTo>
                  <a:pt x="2937" y="3580"/>
                </a:lnTo>
                <a:lnTo>
                  <a:pt x="2929" y="3582"/>
                </a:lnTo>
                <a:lnTo>
                  <a:pt x="2914" y="3582"/>
                </a:lnTo>
                <a:lnTo>
                  <a:pt x="2901" y="3582"/>
                </a:lnTo>
                <a:lnTo>
                  <a:pt x="2893" y="3580"/>
                </a:lnTo>
                <a:lnTo>
                  <a:pt x="2891" y="3579"/>
                </a:lnTo>
                <a:lnTo>
                  <a:pt x="2891" y="3577"/>
                </a:lnTo>
                <a:lnTo>
                  <a:pt x="2892" y="3576"/>
                </a:lnTo>
                <a:lnTo>
                  <a:pt x="2895" y="3574"/>
                </a:lnTo>
                <a:close/>
                <a:moveTo>
                  <a:pt x="2018" y="3541"/>
                </a:moveTo>
                <a:lnTo>
                  <a:pt x="2003" y="3544"/>
                </a:lnTo>
                <a:lnTo>
                  <a:pt x="1991" y="3547"/>
                </a:lnTo>
                <a:lnTo>
                  <a:pt x="1980" y="3548"/>
                </a:lnTo>
                <a:lnTo>
                  <a:pt x="1974" y="3549"/>
                </a:lnTo>
                <a:lnTo>
                  <a:pt x="1969" y="3549"/>
                </a:lnTo>
                <a:lnTo>
                  <a:pt x="1960" y="3546"/>
                </a:lnTo>
                <a:lnTo>
                  <a:pt x="1949" y="3543"/>
                </a:lnTo>
                <a:lnTo>
                  <a:pt x="1936" y="3538"/>
                </a:lnTo>
                <a:lnTo>
                  <a:pt x="1928" y="3535"/>
                </a:lnTo>
                <a:lnTo>
                  <a:pt x="1924" y="3532"/>
                </a:lnTo>
                <a:lnTo>
                  <a:pt x="1923" y="3530"/>
                </a:lnTo>
                <a:lnTo>
                  <a:pt x="1924" y="3529"/>
                </a:lnTo>
                <a:lnTo>
                  <a:pt x="1925" y="3528"/>
                </a:lnTo>
                <a:lnTo>
                  <a:pt x="1927" y="3527"/>
                </a:lnTo>
                <a:lnTo>
                  <a:pt x="1933" y="3525"/>
                </a:lnTo>
                <a:lnTo>
                  <a:pt x="1945" y="3523"/>
                </a:lnTo>
                <a:lnTo>
                  <a:pt x="1960" y="3521"/>
                </a:lnTo>
                <a:lnTo>
                  <a:pt x="1978" y="3519"/>
                </a:lnTo>
                <a:lnTo>
                  <a:pt x="2005" y="3518"/>
                </a:lnTo>
                <a:lnTo>
                  <a:pt x="2025" y="3518"/>
                </a:lnTo>
                <a:lnTo>
                  <a:pt x="2035" y="3519"/>
                </a:lnTo>
                <a:lnTo>
                  <a:pt x="2041" y="3520"/>
                </a:lnTo>
                <a:lnTo>
                  <a:pt x="2047" y="3522"/>
                </a:lnTo>
                <a:lnTo>
                  <a:pt x="2051" y="3523"/>
                </a:lnTo>
                <a:lnTo>
                  <a:pt x="2053" y="3525"/>
                </a:lnTo>
                <a:lnTo>
                  <a:pt x="2054" y="3527"/>
                </a:lnTo>
                <a:lnTo>
                  <a:pt x="2052" y="3530"/>
                </a:lnTo>
                <a:lnTo>
                  <a:pt x="2050" y="3532"/>
                </a:lnTo>
                <a:lnTo>
                  <a:pt x="2045" y="3534"/>
                </a:lnTo>
                <a:lnTo>
                  <a:pt x="2038" y="3537"/>
                </a:lnTo>
                <a:lnTo>
                  <a:pt x="2029" y="3539"/>
                </a:lnTo>
                <a:lnTo>
                  <a:pt x="2018" y="3541"/>
                </a:lnTo>
                <a:lnTo>
                  <a:pt x="2018" y="3541"/>
                </a:lnTo>
                <a:close/>
                <a:moveTo>
                  <a:pt x="209" y="3014"/>
                </a:moveTo>
                <a:lnTo>
                  <a:pt x="214" y="3016"/>
                </a:lnTo>
                <a:lnTo>
                  <a:pt x="217" y="3017"/>
                </a:lnTo>
                <a:lnTo>
                  <a:pt x="216" y="3018"/>
                </a:lnTo>
                <a:lnTo>
                  <a:pt x="213" y="3019"/>
                </a:lnTo>
                <a:lnTo>
                  <a:pt x="197" y="3021"/>
                </a:lnTo>
                <a:lnTo>
                  <a:pt x="173" y="3021"/>
                </a:lnTo>
                <a:lnTo>
                  <a:pt x="148" y="3021"/>
                </a:lnTo>
                <a:lnTo>
                  <a:pt x="134" y="3019"/>
                </a:lnTo>
                <a:lnTo>
                  <a:pt x="130" y="3018"/>
                </a:lnTo>
                <a:lnTo>
                  <a:pt x="130" y="3017"/>
                </a:lnTo>
                <a:lnTo>
                  <a:pt x="132" y="3016"/>
                </a:lnTo>
                <a:lnTo>
                  <a:pt x="138" y="3014"/>
                </a:lnTo>
                <a:lnTo>
                  <a:pt x="154" y="3012"/>
                </a:lnTo>
                <a:lnTo>
                  <a:pt x="173" y="3012"/>
                </a:lnTo>
                <a:lnTo>
                  <a:pt x="192" y="3012"/>
                </a:lnTo>
                <a:lnTo>
                  <a:pt x="209" y="3014"/>
                </a:lnTo>
                <a:close/>
                <a:moveTo>
                  <a:pt x="239" y="3542"/>
                </a:moveTo>
                <a:lnTo>
                  <a:pt x="242" y="3544"/>
                </a:lnTo>
                <a:lnTo>
                  <a:pt x="245" y="3545"/>
                </a:lnTo>
                <a:lnTo>
                  <a:pt x="246" y="3547"/>
                </a:lnTo>
                <a:lnTo>
                  <a:pt x="245" y="3548"/>
                </a:lnTo>
                <a:lnTo>
                  <a:pt x="243" y="3549"/>
                </a:lnTo>
                <a:lnTo>
                  <a:pt x="240" y="3550"/>
                </a:lnTo>
                <a:lnTo>
                  <a:pt x="235" y="3551"/>
                </a:lnTo>
                <a:lnTo>
                  <a:pt x="229" y="3551"/>
                </a:lnTo>
                <a:lnTo>
                  <a:pt x="219" y="3551"/>
                </a:lnTo>
                <a:lnTo>
                  <a:pt x="211" y="3549"/>
                </a:lnTo>
                <a:lnTo>
                  <a:pt x="209" y="3548"/>
                </a:lnTo>
                <a:lnTo>
                  <a:pt x="208" y="3547"/>
                </a:lnTo>
                <a:lnTo>
                  <a:pt x="208" y="3545"/>
                </a:lnTo>
                <a:lnTo>
                  <a:pt x="209" y="3543"/>
                </a:lnTo>
                <a:lnTo>
                  <a:pt x="211" y="3541"/>
                </a:lnTo>
                <a:lnTo>
                  <a:pt x="214" y="3540"/>
                </a:lnTo>
                <a:lnTo>
                  <a:pt x="218" y="3539"/>
                </a:lnTo>
                <a:lnTo>
                  <a:pt x="222" y="3539"/>
                </a:lnTo>
                <a:lnTo>
                  <a:pt x="230" y="3539"/>
                </a:lnTo>
                <a:lnTo>
                  <a:pt x="239" y="3542"/>
                </a:lnTo>
                <a:close/>
                <a:moveTo>
                  <a:pt x="33" y="2850"/>
                </a:moveTo>
                <a:lnTo>
                  <a:pt x="36" y="2850"/>
                </a:lnTo>
                <a:lnTo>
                  <a:pt x="39" y="2851"/>
                </a:lnTo>
                <a:lnTo>
                  <a:pt x="41" y="2853"/>
                </a:lnTo>
                <a:lnTo>
                  <a:pt x="43" y="2855"/>
                </a:lnTo>
                <a:lnTo>
                  <a:pt x="45" y="2857"/>
                </a:lnTo>
                <a:lnTo>
                  <a:pt x="47" y="2859"/>
                </a:lnTo>
                <a:lnTo>
                  <a:pt x="47" y="2862"/>
                </a:lnTo>
                <a:lnTo>
                  <a:pt x="48" y="2866"/>
                </a:lnTo>
                <a:lnTo>
                  <a:pt x="47" y="2869"/>
                </a:lnTo>
                <a:lnTo>
                  <a:pt x="46" y="2872"/>
                </a:lnTo>
                <a:lnTo>
                  <a:pt x="44" y="2874"/>
                </a:lnTo>
                <a:lnTo>
                  <a:pt x="41" y="2877"/>
                </a:lnTo>
                <a:lnTo>
                  <a:pt x="37" y="2878"/>
                </a:lnTo>
                <a:lnTo>
                  <a:pt x="33" y="2880"/>
                </a:lnTo>
                <a:lnTo>
                  <a:pt x="29" y="2881"/>
                </a:lnTo>
                <a:lnTo>
                  <a:pt x="24" y="2881"/>
                </a:lnTo>
                <a:lnTo>
                  <a:pt x="18" y="2881"/>
                </a:lnTo>
                <a:lnTo>
                  <a:pt x="14" y="2880"/>
                </a:lnTo>
                <a:lnTo>
                  <a:pt x="11" y="2878"/>
                </a:lnTo>
                <a:lnTo>
                  <a:pt x="9" y="2877"/>
                </a:lnTo>
                <a:lnTo>
                  <a:pt x="7" y="2874"/>
                </a:lnTo>
                <a:lnTo>
                  <a:pt x="7" y="2872"/>
                </a:lnTo>
                <a:lnTo>
                  <a:pt x="7" y="2869"/>
                </a:lnTo>
                <a:lnTo>
                  <a:pt x="8" y="2866"/>
                </a:lnTo>
                <a:lnTo>
                  <a:pt x="13" y="2859"/>
                </a:lnTo>
                <a:lnTo>
                  <a:pt x="20" y="2855"/>
                </a:lnTo>
                <a:lnTo>
                  <a:pt x="27" y="2851"/>
                </a:lnTo>
                <a:lnTo>
                  <a:pt x="33" y="2850"/>
                </a:lnTo>
                <a:close/>
                <a:moveTo>
                  <a:pt x="286" y="3366"/>
                </a:moveTo>
                <a:lnTo>
                  <a:pt x="297" y="3367"/>
                </a:lnTo>
                <a:lnTo>
                  <a:pt x="303" y="3368"/>
                </a:lnTo>
                <a:lnTo>
                  <a:pt x="303" y="3369"/>
                </a:lnTo>
                <a:lnTo>
                  <a:pt x="296" y="3370"/>
                </a:lnTo>
                <a:lnTo>
                  <a:pt x="271" y="3371"/>
                </a:lnTo>
                <a:lnTo>
                  <a:pt x="228" y="3372"/>
                </a:lnTo>
                <a:lnTo>
                  <a:pt x="184" y="3371"/>
                </a:lnTo>
                <a:lnTo>
                  <a:pt x="156" y="3370"/>
                </a:lnTo>
                <a:lnTo>
                  <a:pt x="150" y="3369"/>
                </a:lnTo>
                <a:lnTo>
                  <a:pt x="148" y="3368"/>
                </a:lnTo>
                <a:lnTo>
                  <a:pt x="151" y="3367"/>
                </a:lnTo>
                <a:lnTo>
                  <a:pt x="161" y="3366"/>
                </a:lnTo>
                <a:lnTo>
                  <a:pt x="189" y="3364"/>
                </a:lnTo>
                <a:lnTo>
                  <a:pt x="222" y="3363"/>
                </a:lnTo>
                <a:lnTo>
                  <a:pt x="256" y="3364"/>
                </a:lnTo>
                <a:lnTo>
                  <a:pt x="286" y="3366"/>
                </a:lnTo>
                <a:close/>
                <a:moveTo>
                  <a:pt x="2847" y="3326"/>
                </a:moveTo>
                <a:lnTo>
                  <a:pt x="2861" y="3331"/>
                </a:lnTo>
                <a:lnTo>
                  <a:pt x="2872" y="3335"/>
                </a:lnTo>
                <a:lnTo>
                  <a:pt x="2877" y="3338"/>
                </a:lnTo>
                <a:lnTo>
                  <a:pt x="2878" y="3340"/>
                </a:lnTo>
                <a:lnTo>
                  <a:pt x="2874" y="3341"/>
                </a:lnTo>
                <a:lnTo>
                  <a:pt x="2865" y="3341"/>
                </a:lnTo>
                <a:lnTo>
                  <a:pt x="2851" y="3341"/>
                </a:lnTo>
                <a:lnTo>
                  <a:pt x="2832" y="3341"/>
                </a:lnTo>
                <a:lnTo>
                  <a:pt x="2818" y="3340"/>
                </a:lnTo>
                <a:lnTo>
                  <a:pt x="2808" y="3339"/>
                </a:lnTo>
                <a:lnTo>
                  <a:pt x="2799" y="3338"/>
                </a:lnTo>
                <a:lnTo>
                  <a:pt x="2792" y="3336"/>
                </a:lnTo>
                <a:lnTo>
                  <a:pt x="2788" y="3334"/>
                </a:lnTo>
                <a:lnTo>
                  <a:pt x="2785" y="3331"/>
                </a:lnTo>
                <a:lnTo>
                  <a:pt x="2785" y="3330"/>
                </a:lnTo>
                <a:lnTo>
                  <a:pt x="2785" y="3328"/>
                </a:lnTo>
                <a:lnTo>
                  <a:pt x="2786" y="3327"/>
                </a:lnTo>
                <a:lnTo>
                  <a:pt x="2788" y="3325"/>
                </a:lnTo>
                <a:lnTo>
                  <a:pt x="2792" y="3322"/>
                </a:lnTo>
                <a:lnTo>
                  <a:pt x="2797" y="3320"/>
                </a:lnTo>
                <a:lnTo>
                  <a:pt x="2803" y="3319"/>
                </a:lnTo>
                <a:lnTo>
                  <a:pt x="2810" y="3317"/>
                </a:lnTo>
                <a:lnTo>
                  <a:pt x="2818" y="3319"/>
                </a:lnTo>
                <a:lnTo>
                  <a:pt x="2827" y="3320"/>
                </a:lnTo>
                <a:lnTo>
                  <a:pt x="2837" y="3323"/>
                </a:lnTo>
                <a:lnTo>
                  <a:pt x="2847" y="3326"/>
                </a:lnTo>
                <a:close/>
                <a:moveTo>
                  <a:pt x="2847" y="3550"/>
                </a:moveTo>
                <a:lnTo>
                  <a:pt x="2855" y="3556"/>
                </a:lnTo>
                <a:lnTo>
                  <a:pt x="2860" y="3560"/>
                </a:lnTo>
                <a:lnTo>
                  <a:pt x="2862" y="3562"/>
                </a:lnTo>
                <a:lnTo>
                  <a:pt x="2863" y="3563"/>
                </a:lnTo>
                <a:lnTo>
                  <a:pt x="2863" y="3564"/>
                </a:lnTo>
                <a:lnTo>
                  <a:pt x="2862" y="3565"/>
                </a:lnTo>
                <a:lnTo>
                  <a:pt x="2859" y="3567"/>
                </a:lnTo>
                <a:lnTo>
                  <a:pt x="2852" y="3568"/>
                </a:lnTo>
                <a:lnTo>
                  <a:pt x="2843" y="3568"/>
                </a:lnTo>
                <a:lnTo>
                  <a:pt x="2830" y="3569"/>
                </a:lnTo>
                <a:lnTo>
                  <a:pt x="2817" y="3568"/>
                </a:lnTo>
                <a:lnTo>
                  <a:pt x="2809" y="3568"/>
                </a:lnTo>
                <a:lnTo>
                  <a:pt x="2802" y="3567"/>
                </a:lnTo>
                <a:lnTo>
                  <a:pt x="2797" y="3565"/>
                </a:lnTo>
                <a:lnTo>
                  <a:pt x="2796" y="3564"/>
                </a:lnTo>
                <a:lnTo>
                  <a:pt x="2795" y="3563"/>
                </a:lnTo>
                <a:lnTo>
                  <a:pt x="2795" y="3561"/>
                </a:lnTo>
                <a:lnTo>
                  <a:pt x="2795" y="3560"/>
                </a:lnTo>
                <a:lnTo>
                  <a:pt x="2797" y="3556"/>
                </a:lnTo>
                <a:lnTo>
                  <a:pt x="2800" y="3551"/>
                </a:lnTo>
                <a:lnTo>
                  <a:pt x="2805" y="3547"/>
                </a:lnTo>
                <a:lnTo>
                  <a:pt x="2810" y="3544"/>
                </a:lnTo>
                <a:lnTo>
                  <a:pt x="2815" y="3542"/>
                </a:lnTo>
                <a:lnTo>
                  <a:pt x="2820" y="3541"/>
                </a:lnTo>
                <a:lnTo>
                  <a:pt x="2827" y="3542"/>
                </a:lnTo>
                <a:lnTo>
                  <a:pt x="2833" y="3544"/>
                </a:lnTo>
                <a:lnTo>
                  <a:pt x="2839" y="3546"/>
                </a:lnTo>
                <a:lnTo>
                  <a:pt x="2847" y="3550"/>
                </a:lnTo>
                <a:close/>
                <a:moveTo>
                  <a:pt x="3040" y="3153"/>
                </a:moveTo>
                <a:lnTo>
                  <a:pt x="3034" y="3149"/>
                </a:lnTo>
                <a:lnTo>
                  <a:pt x="3030" y="3146"/>
                </a:lnTo>
                <a:lnTo>
                  <a:pt x="3028" y="3144"/>
                </a:lnTo>
                <a:lnTo>
                  <a:pt x="3028" y="3142"/>
                </a:lnTo>
                <a:lnTo>
                  <a:pt x="3029" y="3141"/>
                </a:lnTo>
                <a:lnTo>
                  <a:pt x="3033" y="3140"/>
                </a:lnTo>
                <a:lnTo>
                  <a:pt x="3039" y="3140"/>
                </a:lnTo>
                <a:lnTo>
                  <a:pt x="3048" y="3141"/>
                </a:lnTo>
                <a:lnTo>
                  <a:pt x="3065" y="3141"/>
                </a:lnTo>
                <a:lnTo>
                  <a:pt x="3086" y="3139"/>
                </a:lnTo>
                <a:lnTo>
                  <a:pt x="3111" y="3136"/>
                </a:lnTo>
                <a:lnTo>
                  <a:pt x="3134" y="3132"/>
                </a:lnTo>
                <a:lnTo>
                  <a:pt x="3188" y="3122"/>
                </a:lnTo>
                <a:lnTo>
                  <a:pt x="3141" y="3145"/>
                </a:lnTo>
                <a:lnTo>
                  <a:pt x="3123" y="3154"/>
                </a:lnTo>
                <a:lnTo>
                  <a:pt x="3107" y="3161"/>
                </a:lnTo>
                <a:lnTo>
                  <a:pt x="3093" y="3165"/>
                </a:lnTo>
                <a:lnTo>
                  <a:pt x="3081" y="3167"/>
                </a:lnTo>
                <a:lnTo>
                  <a:pt x="3076" y="3168"/>
                </a:lnTo>
                <a:lnTo>
                  <a:pt x="3071" y="3167"/>
                </a:lnTo>
                <a:lnTo>
                  <a:pt x="3066" y="3166"/>
                </a:lnTo>
                <a:lnTo>
                  <a:pt x="3062" y="3165"/>
                </a:lnTo>
                <a:lnTo>
                  <a:pt x="3051" y="3161"/>
                </a:lnTo>
                <a:lnTo>
                  <a:pt x="3040" y="3153"/>
                </a:lnTo>
                <a:close/>
                <a:moveTo>
                  <a:pt x="2124" y="3482"/>
                </a:moveTo>
                <a:lnTo>
                  <a:pt x="2161" y="3487"/>
                </a:lnTo>
                <a:lnTo>
                  <a:pt x="2192" y="3493"/>
                </a:lnTo>
                <a:lnTo>
                  <a:pt x="2215" y="3497"/>
                </a:lnTo>
                <a:lnTo>
                  <a:pt x="2232" y="3502"/>
                </a:lnTo>
                <a:lnTo>
                  <a:pt x="2238" y="3504"/>
                </a:lnTo>
                <a:lnTo>
                  <a:pt x="2243" y="3506"/>
                </a:lnTo>
                <a:lnTo>
                  <a:pt x="2246" y="3508"/>
                </a:lnTo>
                <a:lnTo>
                  <a:pt x="2249" y="3510"/>
                </a:lnTo>
                <a:lnTo>
                  <a:pt x="2250" y="3513"/>
                </a:lnTo>
                <a:lnTo>
                  <a:pt x="2250" y="3516"/>
                </a:lnTo>
                <a:lnTo>
                  <a:pt x="2250" y="3519"/>
                </a:lnTo>
                <a:lnTo>
                  <a:pt x="2248" y="3522"/>
                </a:lnTo>
                <a:lnTo>
                  <a:pt x="2246" y="3525"/>
                </a:lnTo>
                <a:lnTo>
                  <a:pt x="2242" y="3527"/>
                </a:lnTo>
                <a:lnTo>
                  <a:pt x="2239" y="3529"/>
                </a:lnTo>
                <a:lnTo>
                  <a:pt x="2234" y="3529"/>
                </a:lnTo>
                <a:lnTo>
                  <a:pt x="2229" y="3529"/>
                </a:lnTo>
                <a:lnTo>
                  <a:pt x="2223" y="3527"/>
                </a:lnTo>
                <a:lnTo>
                  <a:pt x="2217" y="3525"/>
                </a:lnTo>
                <a:lnTo>
                  <a:pt x="2209" y="3521"/>
                </a:lnTo>
                <a:lnTo>
                  <a:pt x="2195" y="3515"/>
                </a:lnTo>
                <a:lnTo>
                  <a:pt x="2179" y="3509"/>
                </a:lnTo>
                <a:lnTo>
                  <a:pt x="2160" y="3506"/>
                </a:lnTo>
                <a:lnTo>
                  <a:pt x="2144" y="3504"/>
                </a:lnTo>
                <a:lnTo>
                  <a:pt x="2137" y="3504"/>
                </a:lnTo>
                <a:lnTo>
                  <a:pt x="2129" y="3503"/>
                </a:lnTo>
                <a:lnTo>
                  <a:pt x="2119" y="3502"/>
                </a:lnTo>
                <a:lnTo>
                  <a:pt x="2111" y="3500"/>
                </a:lnTo>
                <a:lnTo>
                  <a:pt x="2104" y="3497"/>
                </a:lnTo>
                <a:lnTo>
                  <a:pt x="2096" y="3495"/>
                </a:lnTo>
                <a:lnTo>
                  <a:pt x="2090" y="3492"/>
                </a:lnTo>
                <a:lnTo>
                  <a:pt x="2085" y="3488"/>
                </a:lnTo>
                <a:lnTo>
                  <a:pt x="2080" y="3484"/>
                </a:lnTo>
                <a:lnTo>
                  <a:pt x="2077" y="3481"/>
                </a:lnTo>
                <a:lnTo>
                  <a:pt x="2077" y="3480"/>
                </a:lnTo>
                <a:lnTo>
                  <a:pt x="2078" y="3479"/>
                </a:lnTo>
                <a:lnTo>
                  <a:pt x="2079" y="3479"/>
                </a:lnTo>
                <a:lnTo>
                  <a:pt x="2081" y="3478"/>
                </a:lnTo>
                <a:lnTo>
                  <a:pt x="2087" y="3478"/>
                </a:lnTo>
                <a:lnTo>
                  <a:pt x="2096" y="3478"/>
                </a:lnTo>
                <a:lnTo>
                  <a:pt x="2108" y="3480"/>
                </a:lnTo>
                <a:lnTo>
                  <a:pt x="2124" y="3482"/>
                </a:lnTo>
                <a:close/>
                <a:moveTo>
                  <a:pt x="1177" y="3463"/>
                </a:moveTo>
                <a:lnTo>
                  <a:pt x="1246" y="3456"/>
                </a:lnTo>
                <a:lnTo>
                  <a:pt x="1192" y="3479"/>
                </a:lnTo>
                <a:lnTo>
                  <a:pt x="1166" y="3488"/>
                </a:lnTo>
                <a:lnTo>
                  <a:pt x="1144" y="3495"/>
                </a:lnTo>
                <a:lnTo>
                  <a:pt x="1123" y="3500"/>
                </a:lnTo>
                <a:lnTo>
                  <a:pt x="1107" y="3503"/>
                </a:lnTo>
                <a:lnTo>
                  <a:pt x="1101" y="3503"/>
                </a:lnTo>
                <a:lnTo>
                  <a:pt x="1095" y="3503"/>
                </a:lnTo>
                <a:lnTo>
                  <a:pt x="1090" y="3502"/>
                </a:lnTo>
                <a:lnTo>
                  <a:pt x="1088" y="3500"/>
                </a:lnTo>
                <a:lnTo>
                  <a:pt x="1086" y="3498"/>
                </a:lnTo>
                <a:lnTo>
                  <a:pt x="1087" y="3495"/>
                </a:lnTo>
                <a:lnTo>
                  <a:pt x="1088" y="3492"/>
                </a:lnTo>
                <a:lnTo>
                  <a:pt x="1092" y="3488"/>
                </a:lnTo>
                <a:lnTo>
                  <a:pt x="1098" y="3484"/>
                </a:lnTo>
                <a:lnTo>
                  <a:pt x="1105" y="3481"/>
                </a:lnTo>
                <a:lnTo>
                  <a:pt x="1114" y="3477"/>
                </a:lnTo>
                <a:lnTo>
                  <a:pt x="1124" y="3473"/>
                </a:lnTo>
                <a:lnTo>
                  <a:pt x="1136" y="3470"/>
                </a:lnTo>
                <a:lnTo>
                  <a:pt x="1150" y="3467"/>
                </a:lnTo>
                <a:lnTo>
                  <a:pt x="1164" y="3465"/>
                </a:lnTo>
                <a:lnTo>
                  <a:pt x="1177" y="3463"/>
                </a:lnTo>
                <a:close/>
                <a:moveTo>
                  <a:pt x="1124" y="3766"/>
                </a:moveTo>
                <a:lnTo>
                  <a:pt x="1134" y="3764"/>
                </a:lnTo>
                <a:lnTo>
                  <a:pt x="1147" y="3763"/>
                </a:lnTo>
                <a:lnTo>
                  <a:pt x="1159" y="3764"/>
                </a:lnTo>
                <a:lnTo>
                  <a:pt x="1171" y="3766"/>
                </a:lnTo>
                <a:lnTo>
                  <a:pt x="1176" y="3767"/>
                </a:lnTo>
                <a:lnTo>
                  <a:pt x="1178" y="3769"/>
                </a:lnTo>
                <a:lnTo>
                  <a:pt x="1179" y="3770"/>
                </a:lnTo>
                <a:lnTo>
                  <a:pt x="1177" y="3771"/>
                </a:lnTo>
                <a:lnTo>
                  <a:pt x="1168" y="3773"/>
                </a:lnTo>
                <a:lnTo>
                  <a:pt x="1153" y="3774"/>
                </a:lnTo>
                <a:lnTo>
                  <a:pt x="1135" y="3773"/>
                </a:lnTo>
                <a:lnTo>
                  <a:pt x="1125" y="3772"/>
                </a:lnTo>
                <a:lnTo>
                  <a:pt x="1122" y="3771"/>
                </a:lnTo>
                <a:lnTo>
                  <a:pt x="1121" y="3769"/>
                </a:lnTo>
                <a:lnTo>
                  <a:pt x="1122" y="3768"/>
                </a:lnTo>
                <a:lnTo>
                  <a:pt x="1124" y="3766"/>
                </a:lnTo>
                <a:close/>
                <a:moveTo>
                  <a:pt x="968" y="3751"/>
                </a:moveTo>
                <a:lnTo>
                  <a:pt x="977" y="3747"/>
                </a:lnTo>
                <a:lnTo>
                  <a:pt x="988" y="3746"/>
                </a:lnTo>
                <a:lnTo>
                  <a:pt x="998" y="3747"/>
                </a:lnTo>
                <a:lnTo>
                  <a:pt x="1008" y="3751"/>
                </a:lnTo>
                <a:lnTo>
                  <a:pt x="1011" y="3752"/>
                </a:lnTo>
                <a:lnTo>
                  <a:pt x="1012" y="3754"/>
                </a:lnTo>
                <a:lnTo>
                  <a:pt x="1012" y="3755"/>
                </a:lnTo>
                <a:lnTo>
                  <a:pt x="1010" y="3756"/>
                </a:lnTo>
                <a:lnTo>
                  <a:pt x="1002" y="3758"/>
                </a:lnTo>
                <a:lnTo>
                  <a:pt x="988" y="3759"/>
                </a:lnTo>
                <a:lnTo>
                  <a:pt x="974" y="3758"/>
                </a:lnTo>
                <a:lnTo>
                  <a:pt x="966" y="3756"/>
                </a:lnTo>
                <a:lnTo>
                  <a:pt x="964" y="3755"/>
                </a:lnTo>
                <a:lnTo>
                  <a:pt x="964" y="3754"/>
                </a:lnTo>
                <a:lnTo>
                  <a:pt x="965" y="3752"/>
                </a:lnTo>
                <a:lnTo>
                  <a:pt x="968" y="3751"/>
                </a:lnTo>
                <a:close/>
                <a:moveTo>
                  <a:pt x="1004" y="3425"/>
                </a:moveTo>
                <a:lnTo>
                  <a:pt x="1005" y="3422"/>
                </a:lnTo>
                <a:lnTo>
                  <a:pt x="1008" y="3419"/>
                </a:lnTo>
                <a:lnTo>
                  <a:pt x="1012" y="3416"/>
                </a:lnTo>
                <a:lnTo>
                  <a:pt x="1018" y="3414"/>
                </a:lnTo>
                <a:lnTo>
                  <a:pt x="1026" y="3413"/>
                </a:lnTo>
                <a:lnTo>
                  <a:pt x="1034" y="3411"/>
                </a:lnTo>
                <a:lnTo>
                  <a:pt x="1044" y="3411"/>
                </a:lnTo>
                <a:lnTo>
                  <a:pt x="1055" y="3411"/>
                </a:lnTo>
                <a:lnTo>
                  <a:pt x="1070" y="3411"/>
                </a:lnTo>
                <a:lnTo>
                  <a:pt x="1081" y="3412"/>
                </a:lnTo>
                <a:lnTo>
                  <a:pt x="1089" y="3413"/>
                </a:lnTo>
                <a:lnTo>
                  <a:pt x="1092" y="3414"/>
                </a:lnTo>
                <a:lnTo>
                  <a:pt x="1091" y="3416"/>
                </a:lnTo>
                <a:lnTo>
                  <a:pt x="1086" y="3418"/>
                </a:lnTo>
                <a:lnTo>
                  <a:pt x="1078" y="3421"/>
                </a:lnTo>
                <a:lnTo>
                  <a:pt x="1066" y="3425"/>
                </a:lnTo>
                <a:lnTo>
                  <a:pt x="1048" y="3431"/>
                </a:lnTo>
                <a:lnTo>
                  <a:pt x="1033" y="3435"/>
                </a:lnTo>
                <a:lnTo>
                  <a:pt x="1022" y="3438"/>
                </a:lnTo>
                <a:lnTo>
                  <a:pt x="1014" y="3439"/>
                </a:lnTo>
                <a:lnTo>
                  <a:pt x="1011" y="3439"/>
                </a:lnTo>
                <a:lnTo>
                  <a:pt x="1009" y="3438"/>
                </a:lnTo>
                <a:lnTo>
                  <a:pt x="1007" y="3437"/>
                </a:lnTo>
                <a:lnTo>
                  <a:pt x="1006" y="3435"/>
                </a:lnTo>
                <a:lnTo>
                  <a:pt x="1004" y="3431"/>
                </a:lnTo>
                <a:lnTo>
                  <a:pt x="1004" y="3425"/>
                </a:lnTo>
                <a:close/>
                <a:moveTo>
                  <a:pt x="467" y="3190"/>
                </a:moveTo>
                <a:lnTo>
                  <a:pt x="476" y="3188"/>
                </a:lnTo>
                <a:lnTo>
                  <a:pt x="487" y="3187"/>
                </a:lnTo>
                <a:lnTo>
                  <a:pt x="497" y="3188"/>
                </a:lnTo>
                <a:lnTo>
                  <a:pt x="506" y="3190"/>
                </a:lnTo>
                <a:lnTo>
                  <a:pt x="509" y="3192"/>
                </a:lnTo>
                <a:lnTo>
                  <a:pt x="511" y="3193"/>
                </a:lnTo>
                <a:lnTo>
                  <a:pt x="510" y="3195"/>
                </a:lnTo>
                <a:lnTo>
                  <a:pt x="508" y="3196"/>
                </a:lnTo>
                <a:lnTo>
                  <a:pt x="500" y="3198"/>
                </a:lnTo>
                <a:lnTo>
                  <a:pt x="487" y="3198"/>
                </a:lnTo>
                <a:lnTo>
                  <a:pt x="473" y="3198"/>
                </a:lnTo>
                <a:lnTo>
                  <a:pt x="465" y="3196"/>
                </a:lnTo>
                <a:lnTo>
                  <a:pt x="463" y="3195"/>
                </a:lnTo>
                <a:lnTo>
                  <a:pt x="462" y="3193"/>
                </a:lnTo>
                <a:lnTo>
                  <a:pt x="464" y="3192"/>
                </a:lnTo>
                <a:lnTo>
                  <a:pt x="467" y="3190"/>
                </a:lnTo>
                <a:close/>
                <a:moveTo>
                  <a:pt x="884" y="3354"/>
                </a:moveTo>
                <a:lnTo>
                  <a:pt x="1026" y="3355"/>
                </a:lnTo>
                <a:lnTo>
                  <a:pt x="1134" y="3356"/>
                </a:lnTo>
                <a:lnTo>
                  <a:pt x="1178" y="3355"/>
                </a:lnTo>
                <a:lnTo>
                  <a:pt x="1215" y="3354"/>
                </a:lnTo>
                <a:lnTo>
                  <a:pt x="1247" y="3352"/>
                </a:lnTo>
                <a:lnTo>
                  <a:pt x="1273" y="3349"/>
                </a:lnTo>
                <a:lnTo>
                  <a:pt x="1296" y="3345"/>
                </a:lnTo>
                <a:lnTo>
                  <a:pt x="1315" y="3341"/>
                </a:lnTo>
                <a:lnTo>
                  <a:pt x="1331" y="3335"/>
                </a:lnTo>
                <a:lnTo>
                  <a:pt x="1344" y="3328"/>
                </a:lnTo>
                <a:lnTo>
                  <a:pt x="1356" y="3320"/>
                </a:lnTo>
                <a:lnTo>
                  <a:pt x="1366" y="3310"/>
                </a:lnTo>
                <a:lnTo>
                  <a:pt x="1377" y="3300"/>
                </a:lnTo>
                <a:lnTo>
                  <a:pt x="1387" y="3287"/>
                </a:lnTo>
                <a:lnTo>
                  <a:pt x="1396" y="3277"/>
                </a:lnTo>
                <a:lnTo>
                  <a:pt x="1403" y="3270"/>
                </a:lnTo>
                <a:lnTo>
                  <a:pt x="1410" y="3265"/>
                </a:lnTo>
                <a:lnTo>
                  <a:pt x="1416" y="3261"/>
                </a:lnTo>
                <a:lnTo>
                  <a:pt x="1424" y="3259"/>
                </a:lnTo>
                <a:lnTo>
                  <a:pt x="1430" y="3260"/>
                </a:lnTo>
                <a:lnTo>
                  <a:pt x="1436" y="3261"/>
                </a:lnTo>
                <a:lnTo>
                  <a:pt x="1442" y="3265"/>
                </a:lnTo>
                <a:lnTo>
                  <a:pt x="1450" y="3271"/>
                </a:lnTo>
                <a:lnTo>
                  <a:pt x="1453" y="3276"/>
                </a:lnTo>
                <a:lnTo>
                  <a:pt x="1454" y="3279"/>
                </a:lnTo>
                <a:lnTo>
                  <a:pt x="1453" y="3280"/>
                </a:lnTo>
                <a:lnTo>
                  <a:pt x="1451" y="3281"/>
                </a:lnTo>
                <a:lnTo>
                  <a:pt x="1448" y="3281"/>
                </a:lnTo>
                <a:lnTo>
                  <a:pt x="1444" y="3282"/>
                </a:lnTo>
                <a:lnTo>
                  <a:pt x="1438" y="3285"/>
                </a:lnTo>
                <a:lnTo>
                  <a:pt x="1431" y="3288"/>
                </a:lnTo>
                <a:lnTo>
                  <a:pt x="1423" y="3293"/>
                </a:lnTo>
                <a:lnTo>
                  <a:pt x="1405" y="3306"/>
                </a:lnTo>
                <a:lnTo>
                  <a:pt x="1386" y="3322"/>
                </a:lnTo>
                <a:lnTo>
                  <a:pt x="1376" y="3330"/>
                </a:lnTo>
                <a:lnTo>
                  <a:pt x="1365" y="3338"/>
                </a:lnTo>
                <a:lnTo>
                  <a:pt x="1354" y="3345"/>
                </a:lnTo>
                <a:lnTo>
                  <a:pt x="1342" y="3352"/>
                </a:lnTo>
                <a:lnTo>
                  <a:pt x="1331" y="3359"/>
                </a:lnTo>
                <a:lnTo>
                  <a:pt x="1320" y="3364"/>
                </a:lnTo>
                <a:lnTo>
                  <a:pt x="1310" y="3368"/>
                </a:lnTo>
                <a:lnTo>
                  <a:pt x="1301" y="3371"/>
                </a:lnTo>
                <a:lnTo>
                  <a:pt x="1284" y="3375"/>
                </a:lnTo>
                <a:lnTo>
                  <a:pt x="1264" y="3381"/>
                </a:lnTo>
                <a:lnTo>
                  <a:pt x="1246" y="3387"/>
                </a:lnTo>
                <a:lnTo>
                  <a:pt x="1230" y="3393"/>
                </a:lnTo>
                <a:lnTo>
                  <a:pt x="1222" y="3397"/>
                </a:lnTo>
                <a:lnTo>
                  <a:pt x="1213" y="3400"/>
                </a:lnTo>
                <a:lnTo>
                  <a:pt x="1204" y="3402"/>
                </a:lnTo>
                <a:lnTo>
                  <a:pt x="1195" y="3404"/>
                </a:lnTo>
                <a:lnTo>
                  <a:pt x="1175" y="3407"/>
                </a:lnTo>
                <a:lnTo>
                  <a:pt x="1156" y="3408"/>
                </a:lnTo>
                <a:lnTo>
                  <a:pt x="1147" y="3407"/>
                </a:lnTo>
                <a:lnTo>
                  <a:pt x="1138" y="3407"/>
                </a:lnTo>
                <a:lnTo>
                  <a:pt x="1130" y="3406"/>
                </a:lnTo>
                <a:lnTo>
                  <a:pt x="1123" y="3404"/>
                </a:lnTo>
                <a:lnTo>
                  <a:pt x="1117" y="3402"/>
                </a:lnTo>
                <a:lnTo>
                  <a:pt x="1112" y="3400"/>
                </a:lnTo>
                <a:lnTo>
                  <a:pt x="1108" y="3397"/>
                </a:lnTo>
                <a:lnTo>
                  <a:pt x="1106" y="3393"/>
                </a:lnTo>
                <a:lnTo>
                  <a:pt x="1104" y="3391"/>
                </a:lnTo>
                <a:lnTo>
                  <a:pt x="1101" y="3389"/>
                </a:lnTo>
                <a:lnTo>
                  <a:pt x="1096" y="3388"/>
                </a:lnTo>
                <a:lnTo>
                  <a:pt x="1090" y="3386"/>
                </a:lnTo>
                <a:lnTo>
                  <a:pt x="1075" y="3384"/>
                </a:lnTo>
                <a:lnTo>
                  <a:pt x="1056" y="3381"/>
                </a:lnTo>
                <a:lnTo>
                  <a:pt x="1033" y="3379"/>
                </a:lnTo>
                <a:lnTo>
                  <a:pt x="1009" y="3377"/>
                </a:lnTo>
                <a:lnTo>
                  <a:pt x="981" y="3376"/>
                </a:lnTo>
                <a:lnTo>
                  <a:pt x="951" y="3375"/>
                </a:lnTo>
                <a:lnTo>
                  <a:pt x="920" y="3375"/>
                </a:lnTo>
                <a:lnTo>
                  <a:pt x="883" y="3373"/>
                </a:lnTo>
                <a:lnTo>
                  <a:pt x="843" y="3372"/>
                </a:lnTo>
                <a:lnTo>
                  <a:pt x="801" y="3370"/>
                </a:lnTo>
                <a:lnTo>
                  <a:pt x="759" y="3368"/>
                </a:lnTo>
                <a:lnTo>
                  <a:pt x="718" y="3366"/>
                </a:lnTo>
                <a:lnTo>
                  <a:pt x="679" y="3364"/>
                </a:lnTo>
                <a:lnTo>
                  <a:pt x="643" y="3361"/>
                </a:lnTo>
                <a:lnTo>
                  <a:pt x="610" y="3359"/>
                </a:lnTo>
                <a:lnTo>
                  <a:pt x="595" y="3355"/>
                </a:lnTo>
                <a:lnTo>
                  <a:pt x="594" y="3355"/>
                </a:lnTo>
                <a:lnTo>
                  <a:pt x="594" y="3355"/>
                </a:lnTo>
                <a:lnTo>
                  <a:pt x="595" y="3354"/>
                </a:lnTo>
                <a:lnTo>
                  <a:pt x="598" y="3354"/>
                </a:lnTo>
                <a:lnTo>
                  <a:pt x="606" y="3353"/>
                </a:lnTo>
                <a:lnTo>
                  <a:pt x="618" y="3353"/>
                </a:lnTo>
                <a:lnTo>
                  <a:pt x="657" y="3352"/>
                </a:lnTo>
                <a:lnTo>
                  <a:pt x="714" y="3352"/>
                </a:lnTo>
                <a:lnTo>
                  <a:pt x="790" y="3353"/>
                </a:lnTo>
                <a:lnTo>
                  <a:pt x="884" y="3354"/>
                </a:lnTo>
                <a:close/>
                <a:moveTo>
                  <a:pt x="482" y="3158"/>
                </a:moveTo>
                <a:lnTo>
                  <a:pt x="492" y="3156"/>
                </a:lnTo>
                <a:lnTo>
                  <a:pt x="502" y="3155"/>
                </a:lnTo>
                <a:lnTo>
                  <a:pt x="512" y="3156"/>
                </a:lnTo>
                <a:lnTo>
                  <a:pt x="521" y="3158"/>
                </a:lnTo>
                <a:lnTo>
                  <a:pt x="525" y="3161"/>
                </a:lnTo>
                <a:lnTo>
                  <a:pt x="526" y="3162"/>
                </a:lnTo>
                <a:lnTo>
                  <a:pt x="526" y="3164"/>
                </a:lnTo>
                <a:lnTo>
                  <a:pt x="524" y="3165"/>
                </a:lnTo>
                <a:lnTo>
                  <a:pt x="516" y="3166"/>
                </a:lnTo>
                <a:lnTo>
                  <a:pt x="502" y="3167"/>
                </a:lnTo>
                <a:lnTo>
                  <a:pt x="489" y="3166"/>
                </a:lnTo>
                <a:lnTo>
                  <a:pt x="480" y="3165"/>
                </a:lnTo>
                <a:lnTo>
                  <a:pt x="478" y="3164"/>
                </a:lnTo>
                <a:lnTo>
                  <a:pt x="478" y="3162"/>
                </a:lnTo>
                <a:lnTo>
                  <a:pt x="479" y="3161"/>
                </a:lnTo>
                <a:lnTo>
                  <a:pt x="482" y="3158"/>
                </a:lnTo>
                <a:close/>
                <a:moveTo>
                  <a:pt x="0" y="3152"/>
                </a:moveTo>
                <a:lnTo>
                  <a:pt x="0" y="3139"/>
                </a:lnTo>
                <a:lnTo>
                  <a:pt x="4" y="3139"/>
                </a:lnTo>
                <a:lnTo>
                  <a:pt x="9" y="3140"/>
                </a:lnTo>
                <a:lnTo>
                  <a:pt x="14" y="3141"/>
                </a:lnTo>
                <a:lnTo>
                  <a:pt x="20" y="3142"/>
                </a:lnTo>
                <a:lnTo>
                  <a:pt x="24" y="3144"/>
                </a:lnTo>
                <a:lnTo>
                  <a:pt x="26" y="3146"/>
                </a:lnTo>
                <a:lnTo>
                  <a:pt x="27" y="3147"/>
                </a:lnTo>
                <a:lnTo>
                  <a:pt x="27" y="3149"/>
                </a:lnTo>
                <a:lnTo>
                  <a:pt x="25" y="3150"/>
                </a:lnTo>
                <a:lnTo>
                  <a:pt x="21" y="3151"/>
                </a:lnTo>
                <a:lnTo>
                  <a:pt x="16" y="3151"/>
                </a:lnTo>
                <a:lnTo>
                  <a:pt x="10" y="3152"/>
                </a:lnTo>
                <a:lnTo>
                  <a:pt x="4" y="3152"/>
                </a:lnTo>
                <a:lnTo>
                  <a:pt x="0" y="3152"/>
                </a:lnTo>
                <a:close/>
                <a:moveTo>
                  <a:pt x="1855" y="3293"/>
                </a:moveTo>
                <a:lnTo>
                  <a:pt x="1855" y="3295"/>
                </a:lnTo>
                <a:lnTo>
                  <a:pt x="1855" y="3296"/>
                </a:lnTo>
                <a:lnTo>
                  <a:pt x="1853" y="3297"/>
                </a:lnTo>
                <a:lnTo>
                  <a:pt x="1851" y="3298"/>
                </a:lnTo>
                <a:lnTo>
                  <a:pt x="1844" y="3301"/>
                </a:lnTo>
                <a:lnTo>
                  <a:pt x="1834" y="3303"/>
                </a:lnTo>
                <a:lnTo>
                  <a:pt x="1823" y="3305"/>
                </a:lnTo>
                <a:lnTo>
                  <a:pt x="1809" y="3307"/>
                </a:lnTo>
                <a:lnTo>
                  <a:pt x="1793" y="3309"/>
                </a:lnTo>
                <a:lnTo>
                  <a:pt x="1776" y="3310"/>
                </a:lnTo>
                <a:lnTo>
                  <a:pt x="1756" y="3311"/>
                </a:lnTo>
                <a:lnTo>
                  <a:pt x="1739" y="3311"/>
                </a:lnTo>
                <a:lnTo>
                  <a:pt x="1725" y="3310"/>
                </a:lnTo>
                <a:lnTo>
                  <a:pt x="1714" y="3309"/>
                </a:lnTo>
                <a:lnTo>
                  <a:pt x="1706" y="3307"/>
                </a:lnTo>
                <a:lnTo>
                  <a:pt x="1700" y="3305"/>
                </a:lnTo>
                <a:lnTo>
                  <a:pt x="1699" y="3303"/>
                </a:lnTo>
                <a:lnTo>
                  <a:pt x="1699" y="3302"/>
                </a:lnTo>
                <a:lnTo>
                  <a:pt x="1699" y="3300"/>
                </a:lnTo>
                <a:lnTo>
                  <a:pt x="1700" y="3298"/>
                </a:lnTo>
                <a:lnTo>
                  <a:pt x="1704" y="3295"/>
                </a:lnTo>
                <a:lnTo>
                  <a:pt x="1710" y="3292"/>
                </a:lnTo>
                <a:lnTo>
                  <a:pt x="1718" y="3289"/>
                </a:lnTo>
                <a:lnTo>
                  <a:pt x="1727" y="3287"/>
                </a:lnTo>
                <a:lnTo>
                  <a:pt x="1752" y="3284"/>
                </a:lnTo>
                <a:lnTo>
                  <a:pt x="1777" y="3282"/>
                </a:lnTo>
                <a:lnTo>
                  <a:pt x="1804" y="3282"/>
                </a:lnTo>
                <a:lnTo>
                  <a:pt x="1827" y="3284"/>
                </a:lnTo>
                <a:lnTo>
                  <a:pt x="1837" y="3285"/>
                </a:lnTo>
                <a:lnTo>
                  <a:pt x="1846" y="3288"/>
                </a:lnTo>
                <a:lnTo>
                  <a:pt x="1852" y="3290"/>
                </a:lnTo>
                <a:lnTo>
                  <a:pt x="1855" y="3293"/>
                </a:lnTo>
                <a:close/>
                <a:moveTo>
                  <a:pt x="1876" y="3673"/>
                </a:moveTo>
                <a:lnTo>
                  <a:pt x="1912" y="3674"/>
                </a:lnTo>
                <a:lnTo>
                  <a:pt x="1944" y="3674"/>
                </a:lnTo>
                <a:lnTo>
                  <a:pt x="1972" y="3673"/>
                </a:lnTo>
                <a:lnTo>
                  <a:pt x="1999" y="3670"/>
                </a:lnTo>
                <a:lnTo>
                  <a:pt x="2027" y="3665"/>
                </a:lnTo>
                <a:lnTo>
                  <a:pt x="2057" y="3659"/>
                </a:lnTo>
                <a:lnTo>
                  <a:pt x="2092" y="3651"/>
                </a:lnTo>
                <a:lnTo>
                  <a:pt x="2132" y="3640"/>
                </a:lnTo>
                <a:lnTo>
                  <a:pt x="2144" y="3637"/>
                </a:lnTo>
                <a:lnTo>
                  <a:pt x="2153" y="3635"/>
                </a:lnTo>
                <a:lnTo>
                  <a:pt x="2159" y="3634"/>
                </a:lnTo>
                <a:lnTo>
                  <a:pt x="2161" y="3634"/>
                </a:lnTo>
                <a:lnTo>
                  <a:pt x="2160" y="3637"/>
                </a:lnTo>
                <a:lnTo>
                  <a:pt x="2156" y="3641"/>
                </a:lnTo>
                <a:lnTo>
                  <a:pt x="2149" y="3647"/>
                </a:lnTo>
                <a:lnTo>
                  <a:pt x="2139" y="3656"/>
                </a:lnTo>
                <a:lnTo>
                  <a:pt x="2130" y="3664"/>
                </a:lnTo>
                <a:lnTo>
                  <a:pt x="2123" y="3670"/>
                </a:lnTo>
                <a:lnTo>
                  <a:pt x="2120" y="3674"/>
                </a:lnTo>
                <a:lnTo>
                  <a:pt x="2119" y="3676"/>
                </a:lnTo>
                <a:lnTo>
                  <a:pt x="2119" y="3677"/>
                </a:lnTo>
                <a:lnTo>
                  <a:pt x="2120" y="3678"/>
                </a:lnTo>
                <a:lnTo>
                  <a:pt x="2127" y="3679"/>
                </a:lnTo>
                <a:lnTo>
                  <a:pt x="2136" y="3679"/>
                </a:lnTo>
                <a:lnTo>
                  <a:pt x="2150" y="3677"/>
                </a:lnTo>
                <a:lnTo>
                  <a:pt x="2171" y="3675"/>
                </a:lnTo>
                <a:lnTo>
                  <a:pt x="2197" y="3671"/>
                </a:lnTo>
                <a:lnTo>
                  <a:pt x="2211" y="3670"/>
                </a:lnTo>
                <a:lnTo>
                  <a:pt x="2212" y="3671"/>
                </a:lnTo>
                <a:lnTo>
                  <a:pt x="2213" y="3673"/>
                </a:lnTo>
                <a:lnTo>
                  <a:pt x="2213" y="3673"/>
                </a:lnTo>
                <a:lnTo>
                  <a:pt x="2212" y="3674"/>
                </a:lnTo>
                <a:lnTo>
                  <a:pt x="2208" y="3677"/>
                </a:lnTo>
                <a:lnTo>
                  <a:pt x="2202" y="3680"/>
                </a:lnTo>
                <a:lnTo>
                  <a:pt x="2192" y="3684"/>
                </a:lnTo>
                <a:lnTo>
                  <a:pt x="2178" y="3686"/>
                </a:lnTo>
                <a:lnTo>
                  <a:pt x="2159" y="3689"/>
                </a:lnTo>
                <a:lnTo>
                  <a:pt x="2138" y="3691"/>
                </a:lnTo>
                <a:lnTo>
                  <a:pt x="2087" y="3693"/>
                </a:lnTo>
                <a:lnTo>
                  <a:pt x="2030" y="3694"/>
                </a:lnTo>
                <a:lnTo>
                  <a:pt x="1970" y="3694"/>
                </a:lnTo>
                <a:lnTo>
                  <a:pt x="1913" y="3691"/>
                </a:lnTo>
                <a:lnTo>
                  <a:pt x="1888" y="3689"/>
                </a:lnTo>
                <a:lnTo>
                  <a:pt x="1864" y="3687"/>
                </a:lnTo>
                <a:lnTo>
                  <a:pt x="1843" y="3684"/>
                </a:lnTo>
                <a:lnTo>
                  <a:pt x="1826" y="3681"/>
                </a:lnTo>
                <a:lnTo>
                  <a:pt x="1809" y="3677"/>
                </a:lnTo>
                <a:lnTo>
                  <a:pt x="1799" y="3674"/>
                </a:lnTo>
                <a:lnTo>
                  <a:pt x="1796" y="3673"/>
                </a:lnTo>
                <a:lnTo>
                  <a:pt x="1793" y="3671"/>
                </a:lnTo>
                <a:lnTo>
                  <a:pt x="1795" y="3670"/>
                </a:lnTo>
                <a:lnTo>
                  <a:pt x="1796" y="3670"/>
                </a:lnTo>
                <a:lnTo>
                  <a:pt x="1805" y="3669"/>
                </a:lnTo>
                <a:lnTo>
                  <a:pt x="1821" y="3669"/>
                </a:lnTo>
                <a:lnTo>
                  <a:pt x="1845" y="3670"/>
                </a:lnTo>
                <a:lnTo>
                  <a:pt x="1876" y="3673"/>
                </a:lnTo>
                <a:close/>
                <a:moveTo>
                  <a:pt x="1282" y="3462"/>
                </a:moveTo>
                <a:lnTo>
                  <a:pt x="1298" y="3459"/>
                </a:lnTo>
                <a:lnTo>
                  <a:pt x="1316" y="3459"/>
                </a:lnTo>
                <a:lnTo>
                  <a:pt x="1336" y="3459"/>
                </a:lnTo>
                <a:lnTo>
                  <a:pt x="1352" y="3462"/>
                </a:lnTo>
                <a:lnTo>
                  <a:pt x="1357" y="3463"/>
                </a:lnTo>
                <a:lnTo>
                  <a:pt x="1360" y="3464"/>
                </a:lnTo>
                <a:lnTo>
                  <a:pt x="1359" y="3465"/>
                </a:lnTo>
                <a:lnTo>
                  <a:pt x="1356" y="3466"/>
                </a:lnTo>
                <a:lnTo>
                  <a:pt x="1342" y="3468"/>
                </a:lnTo>
                <a:lnTo>
                  <a:pt x="1316" y="3468"/>
                </a:lnTo>
                <a:lnTo>
                  <a:pt x="1292" y="3468"/>
                </a:lnTo>
                <a:lnTo>
                  <a:pt x="1277" y="3466"/>
                </a:lnTo>
                <a:lnTo>
                  <a:pt x="1274" y="3465"/>
                </a:lnTo>
                <a:lnTo>
                  <a:pt x="1273" y="3464"/>
                </a:lnTo>
                <a:lnTo>
                  <a:pt x="1275" y="3463"/>
                </a:lnTo>
                <a:lnTo>
                  <a:pt x="1282" y="3462"/>
                </a:lnTo>
                <a:close/>
                <a:moveTo>
                  <a:pt x="1748" y="3552"/>
                </a:moveTo>
                <a:lnTo>
                  <a:pt x="1753" y="3553"/>
                </a:lnTo>
                <a:lnTo>
                  <a:pt x="1757" y="3555"/>
                </a:lnTo>
                <a:lnTo>
                  <a:pt x="1760" y="3556"/>
                </a:lnTo>
                <a:lnTo>
                  <a:pt x="1763" y="3558"/>
                </a:lnTo>
                <a:lnTo>
                  <a:pt x="1764" y="3560"/>
                </a:lnTo>
                <a:lnTo>
                  <a:pt x="1765" y="3563"/>
                </a:lnTo>
                <a:lnTo>
                  <a:pt x="1765" y="3566"/>
                </a:lnTo>
                <a:lnTo>
                  <a:pt x="1763" y="3569"/>
                </a:lnTo>
                <a:lnTo>
                  <a:pt x="1759" y="3575"/>
                </a:lnTo>
                <a:lnTo>
                  <a:pt x="1755" y="3580"/>
                </a:lnTo>
                <a:lnTo>
                  <a:pt x="1751" y="3583"/>
                </a:lnTo>
                <a:lnTo>
                  <a:pt x="1748" y="3585"/>
                </a:lnTo>
                <a:lnTo>
                  <a:pt x="1744" y="3583"/>
                </a:lnTo>
                <a:lnTo>
                  <a:pt x="1740" y="3580"/>
                </a:lnTo>
                <a:lnTo>
                  <a:pt x="1736" y="3575"/>
                </a:lnTo>
                <a:lnTo>
                  <a:pt x="1732" y="3569"/>
                </a:lnTo>
                <a:lnTo>
                  <a:pt x="1730" y="3566"/>
                </a:lnTo>
                <a:lnTo>
                  <a:pt x="1730" y="3563"/>
                </a:lnTo>
                <a:lnTo>
                  <a:pt x="1731" y="3560"/>
                </a:lnTo>
                <a:lnTo>
                  <a:pt x="1732" y="3558"/>
                </a:lnTo>
                <a:lnTo>
                  <a:pt x="1735" y="3556"/>
                </a:lnTo>
                <a:lnTo>
                  <a:pt x="1738" y="3555"/>
                </a:lnTo>
                <a:lnTo>
                  <a:pt x="1742" y="3553"/>
                </a:lnTo>
                <a:lnTo>
                  <a:pt x="1748" y="3552"/>
                </a:lnTo>
                <a:close/>
                <a:moveTo>
                  <a:pt x="1645" y="3297"/>
                </a:moveTo>
                <a:lnTo>
                  <a:pt x="1651" y="3298"/>
                </a:lnTo>
                <a:lnTo>
                  <a:pt x="1658" y="3302"/>
                </a:lnTo>
                <a:lnTo>
                  <a:pt x="1665" y="3307"/>
                </a:lnTo>
                <a:lnTo>
                  <a:pt x="1669" y="3313"/>
                </a:lnTo>
                <a:lnTo>
                  <a:pt x="1671" y="3316"/>
                </a:lnTo>
                <a:lnTo>
                  <a:pt x="1671" y="3320"/>
                </a:lnTo>
                <a:lnTo>
                  <a:pt x="1671" y="3322"/>
                </a:lnTo>
                <a:lnTo>
                  <a:pt x="1669" y="3325"/>
                </a:lnTo>
                <a:lnTo>
                  <a:pt x="1667" y="3327"/>
                </a:lnTo>
                <a:lnTo>
                  <a:pt x="1664" y="3328"/>
                </a:lnTo>
                <a:lnTo>
                  <a:pt x="1660" y="3329"/>
                </a:lnTo>
                <a:lnTo>
                  <a:pt x="1655" y="3329"/>
                </a:lnTo>
                <a:lnTo>
                  <a:pt x="1649" y="3329"/>
                </a:lnTo>
                <a:lnTo>
                  <a:pt x="1645" y="3328"/>
                </a:lnTo>
                <a:lnTo>
                  <a:pt x="1641" y="3327"/>
                </a:lnTo>
                <a:lnTo>
                  <a:pt x="1637" y="3325"/>
                </a:lnTo>
                <a:lnTo>
                  <a:pt x="1634" y="3322"/>
                </a:lnTo>
                <a:lnTo>
                  <a:pt x="1632" y="3320"/>
                </a:lnTo>
                <a:lnTo>
                  <a:pt x="1631" y="3316"/>
                </a:lnTo>
                <a:lnTo>
                  <a:pt x="1630" y="3313"/>
                </a:lnTo>
                <a:lnTo>
                  <a:pt x="1630" y="3310"/>
                </a:lnTo>
                <a:lnTo>
                  <a:pt x="1631" y="3307"/>
                </a:lnTo>
                <a:lnTo>
                  <a:pt x="1633" y="3304"/>
                </a:lnTo>
                <a:lnTo>
                  <a:pt x="1634" y="3302"/>
                </a:lnTo>
                <a:lnTo>
                  <a:pt x="1636" y="3300"/>
                </a:lnTo>
                <a:lnTo>
                  <a:pt x="1639" y="3298"/>
                </a:lnTo>
                <a:lnTo>
                  <a:pt x="1642" y="3297"/>
                </a:lnTo>
                <a:lnTo>
                  <a:pt x="1645" y="3297"/>
                </a:lnTo>
                <a:close/>
                <a:moveTo>
                  <a:pt x="1536" y="3728"/>
                </a:moveTo>
                <a:lnTo>
                  <a:pt x="1548" y="3718"/>
                </a:lnTo>
                <a:lnTo>
                  <a:pt x="1558" y="3710"/>
                </a:lnTo>
                <a:lnTo>
                  <a:pt x="1563" y="3708"/>
                </a:lnTo>
                <a:lnTo>
                  <a:pt x="1565" y="3708"/>
                </a:lnTo>
                <a:lnTo>
                  <a:pt x="1567" y="3709"/>
                </a:lnTo>
                <a:lnTo>
                  <a:pt x="1568" y="3712"/>
                </a:lnTo>
                <a:lnTo>
                  <a:pt x="1567" y="3716"/>
                </a:lnTo>
                <a:lnTo>
                  <a:pt x="1565" y="3720"/>
                </a:lnTo>
                <a:lnTo>
                  <a:pt x="1561" y="3726"/>
                </a:lnTo>
                <a:lnTo>
                  <a:pt x="1555" y="3732"/>
                </a:lnTo>
                <a:lnTo>
                  <a:pt x="1542" y="3745"/>
                </a:lnTo>
                <a:lnTo>
                  <a:pt x="1526" y="3760"/>
                </a:lnTo>
                <a:lnTo>
                  <a:pt x="1515" y="3768"/>
                </a:lnTo>
                <a:lnTo>
                  <a:pt x="1502" y="3775"/>
                </a:lnTo>
                <a:lnTo>
                  <a:pt x="1489" y="3781"/>
                </a:lnTo>
                <a:lnTo>
                  <a:pt x="1475" y="3785"/>
                </a:lnTo>
                <a:lnTo>
                  <a:pt x="1459" y="3788"/>
                </a:lnTo>
                <a:lnTo>
                  <a:pt x="1441" y="3790"/>
                </a:lnTo>
                <a:lnTo>
                  <a:pt x="1421" y="3791"/>
                </a:lnTo>
                <a:lnTo>
                  <a:pt x="1397" y="3790"/>
                </a:lnTo>
                <a:lnTo>
                  <a:pt x="1356" y="3788"/>
                </a:lnTo>
                <a:lnTo>
                  <a:pt x="1340" y="3786"/>
                </a:lnTo>
                <a:lnTo>
                  <a:pt x="1340" y="3785"/>
                </a:lnTo>
                <a:lnTo>
                  <a:pt x="1345" y="3784"/>
                </a:lnTo>
                <a:lnTo>
                  <a:pt x="1355" y="3783"/>
                </a:lnTo>
                <a:lnTo>
                  <a:pt x="1371" y="3781"/>
                </a:lnTo>
                <a:lnTo>
                  <a:pt x="1405" y="3778"/>
                </a:lnTo>
                <a:lnTo>
                  <a:pt x="1434" y="3774"/>
                </a:lnTo>
                <a:lnTo>
                  <a:pt x="1458" y="3770"/>
                </a:lnTo>
                <a:lnTo>
                  <a:pt x="1479" y="3765"/>
                </a:lnTo>
                <a:lnTo>
                  <a:pt x="1487" y="3762"/>
                </a:lnTo>
                <a:lnTo>
                  <a:pt x="1496" y="3758"/>
                </a:lnTo>
                <a:lnTo>
                  <a:pt x="1503" y="3754"/>
                </a:lnTo>
                <a:lnTo>
                  <a:pt x="1510" y="3749"/>
                </a:lnTo>
                <a:lnTo>
                  <a:pt x="1524" y="3740"/>
                </a:lnTo>
                <a:lnTo>
                  <a:pt x="1536" y="3728"/>
                </a:lnTo>
                <a:close/>
                <a:moveTo>
                  <a:pt x="1287" y="3761"/>
                </a:moveTo>
                <a:lnTo>
                  <a:pt x="1290" y="3761"/>
                </a:lnTo>
                <a:lnTo>
                  <a:pt x="1292" y="3762"/>
                </a:lnTo>
                <a:lnTo>
                  <a:pt x="1295" y="3764"/>
                </a:lnTo>
                <a:lnTo>
                  <a:pt x="1297" y="3766"/>
                </a:lnTo>
                <a:lnTo>
                  <a:pt x="1299" y="3768"/>
                </a:lnTo>
                <a:lnTo>
                  <a:pt x="1300" y="3771"/>
                </a:lnTo>
                <a:lnTo>
                  <a:pt x="1301" y="3773"/>
                </a:lnTo>
                <a:lnTo>
                  <a:pt x="1301" y="3777"/>
                </a:lnTo>
                <a:lnTo>
                  <a:pt x="1301" y="3780"/>
                </a:lnTo>
                <a:lnTo>
                  <a:pt x="1299" y="3783"/>
                </a:lnTo>
                <a:lnTo>
                  <a:pt x="1297" y="3785"/>
                </a:lnTo>
                <a:lnTo>
                  <a:pt x="1294" y="3788"/>
                </a:lnTo>
                <a:lnTo>
                  <a:pt x="1291" y="3790"/>
                </a:lnTo>
                <a:lnTo>
                  <a:pt x="1287" y="3792"/>
                </a:lnTo>
                <a:lnTo>
                  <a:pt x="1282" y="3793"/>
                </a:lnTo>
                <a:lnTo>
                  <a:pt x="1276" y="3793"/>
                </a:lnTo>
                <a:lnTo>
                  <a:pt x="1272" y="3793"/>
                </a:lnTo>
                <a:lnTo>
                  <a:pt x="1268" y="3792"/>
                </a:lnTo>
                <a:lnTo>
                  <a:pt x="1265" y="3790"/>
                </a:lnTo>
                <a:lnTo>
                  <a:pt x="1262" y="3788"/>
                </a:lnTo>
                <a:lnTo>
                  <a:pt x="1261" y="3785"/>
                </a:lnTo>
                <a:lnTo>
                  <a:pt x="1260" y="3783"/>
                </a:lnTo>
                <a:lnTo>
                  <a:pt x="1260" y="3780"/>
                </a:lnTo>
                <a:lnTo>
                  <a:pt x="1262" y="3777"/>
                </a:lnTo>
                <a:lnTo>
                  <a:pt x="1267" y="3771"/>
                </a:lnTo>
                <a:lnTo>
                  <a:pt x="1273" y="3766"/>
                </a:lnTo>
                <a:lnTo>
                  <a:pt x="1279" y="3762"/>
                </a:lnTo>
                <a:lnTo>
                  <a:pt x="1287" y="3761"/>
                </a:lnTo>
                <a:close/>
                <a:moveTo>
                  <a:pt x="924" y="3203"/>
                </a:moveTo>
                <a:lnTo>
                  <a:pt x="932" y="3198"/>
                </a:lnTo>
                <a:lnTo>
                  <a:pt x="942" y="3196"/>
                </a:lnTo>
                <a:lnTo>
                  <a:pt x="952" y="3195"/>
                </a:lnTo>
                <a:lnTo>
                  <a:pt x="964" y="3196"/>
                </a:lnTo>
                <a:lnTo>
                  <a:pt x="973" y="3198"/>
                </a:lnTo>
                <a:lnTo>
                  <a:pt x="980" y="3202"/>
                </a:lnTo>
                <a:lnTo>
                  <a:pt x="983" y="3204"/>
                </a:lnTo>
                <a:lnTo>
                  <a:pt x="986" y="3206"/>
                </a:lnTo>
                <a:lnTo>
                  <a:pt x="987" y="3208"/>
                </a:lnTo>
                <a:lnTo>
                  <a:pt x="988" y="3211"/>
                </a:lnTo>
                <a:lnTo>
                  <a:pt x="987" y="3212"/>
                </a:lnTo>
                <a:lnTo>
                  <a:pt x="984" y="3214"/>
                </a:lnTo>
                <a:lnTo>
                  <a:pt x="980" y="3215"/>
                </a:lnTo>
                <a:lnTo>
                  <a:pt x="975" y="3215"/>
                </a:lnTo>
                <a:lnTo>
                  <a:pt x="962" y="3217"/>
                </a:lnTo>
                <a:lnTo>
                  <a:pt x="944" y="3217"/>
                </a:lnTo>
                <a:lnTo>
                  <a:pt x="934" y="3217"/>
                </a:lnTo>
                <a:lnTo>
                  <a:pt x="926" y="3216"/>
                </a:lnTo>
                <a:lnTo>
                  <a:pt x="920" y="3215"/>
                </a:lnTo>
                <a:lnTo>
                  <a:pt x="917" y="3214"/>
                </a:lnTo>
                <a:lnTo>
                  <a:pt x="916" y="3213"/>
                </a:lnTo>
                <a:lnTo>
                  <a:pt x="915" y="3212"/>
                </a:lnTo>
                <a:lnTo>
                  <a:pt x="915" y="3211"/>
                </a:lnTo>
                <a:lnTo>
                  <a:pt x="916" y="3209"/>
                </a:lnTo>
                <a:lnTo>
                  <a:pt x="919" y="3206"/>
                </a:lnTo>
                <a:lnTo>
                  <a:pt x="924" y="3203"/>
                </a:lnTo>
                <a:close/>
                <a:moveTo>
                  <a:pt x="1196" y="3274"/>
                </a:moveTo>
                <a:lnTo>
                  <a:pt x="1205" y="3272"/>
                </a:lnTo>
                <a:lnTo>
                  <a:pt x="1214" y="3270"/>
                </a:lnTo>
                <a:lnTo>
                  <a:pt x="1221" y="3269"/>
                </a:lnTo>
                <a:lnTo>
                  <a:pt x="1227" y="3269"/>
                </a:lnTo>
                <a:lnTo>
                  <a:pt x="1232" y="3270"/>
                </a:lnTo>
                <a:lnTo>
                  <a:pt x="1236" y="3272"/>
                </a:lnTo>
                <a:lnTo>
                  <a:pt x="1238" y="3274"/>
                </a:lnTo>
                <a:lnTo>
                  <a:pt x="1239" y="3279"/>
                </a:lnTo>
                <a:lnTo>
                  <a:pt x="1238" y="3282"/>
                </a:lnTo>
                <a:lnTo>
                  <a:pt x="1236" y="3286"/>
                </a:lnTo>
                <a:lnTo>
                  <a:pt x="1232" y="3289"/>
                </a:lnTo>
                <a:lnTo>
                  <a:pt x="1228" y="3292"/>
                </a:lnTo>
                <a:lnTo>
                  <a:pt x="1223" y="3295"/>
                </a:lnTo>
                <a:lnTo>
                  <a:pt x="1217" y="3298"/>
                </a:lnTo>
                <a:lnTo>
                  <a:pt x="1210" y="3300"/>
                </a:lnTo>
                <a:lnTo>
                  <a:pt x="1203" y="3302"/>
                </a:lnTo>
                <a:lnTo>
                  <a:pt x="1176" y="3306"/>
                </a:lnTo>
                <a:lnTo>
                  <a:pt x="1147" y="3308"/>
                </a:lnTo>
                <a:lnTo>
                  <a:pt x="1114" y="3309"/>
                </a:lnTo>
                <a:lnTo>
                  <a:pt x="1079" y="3309"/>
                </a:lnTo>
                <a:lnTo>
                  <a:pt x="1041" y="3306"/>
                </a:lnTo>
                <a:lnTo>
                  <a:pt x="1001" y="3302"/>
                </a:lnTo>
                <a:lnTo>
                  <a:pt x="957" y="3296"/>
                </a:lnTo>
                <a:lnTo>
                  <a:pt x="910" y="3289"/>
                </a:lnTo>
                <a:lnTo>
                  <a:pt x="777" y="3266"/>
                </a:lnTo>
                <a:lnTo>
                  <a:pt x="901" y="3275"/>
                </a:lnTo>
                <a:lnTo>
                  <a:pt x="964" y="3281"/>
                </a:lnTo>
                <a:lnTo>
                  <a:pt x="1017" y="3284"/>
                </a:lnTo>
                <a:lnTo>
                  <a:pt x="1061" y="3286"/>
                </a:lnTo>
                <a:lnTo>
                  <a:pt x="1098" y="3286"/>
                </a:lnTo>
                <a:lnTo>
                  <a:pt x="1128" y="3286"/>
                </a:lnTo>
                <a:lnTo>
                  <a:pt x="1154" y="3284"/>
                </a:lnTo>
                <a:lnTo>
                  <a:pt x="1176" y="3280"/>
                </a:lnTo>
                <a:lnTo>
                  <a:pt x="1196" y="3274"/>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3207468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E75261-82B7-4A01-849B-DF661BB73297}"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5AEE7-1758-4B59-91F8-C6EC633E680B}" type="slidenum">
              <a:rPr lang="en-US" smtClean="0"/>
              <a:t>‹#›</a:t>
            </a:fld>
            <a:endParaRPr lang="en-US"/>
          </a:p>
        </p:txBody>
      </p:sp>
    </p:spTree>
    <p:extLst>
      <p:ext uri="{BB962C8B-B14F-4D97-AF65-F5344CB8AC3E}">
        <p14:creationId xmlns:p14="http://schemas.microsoft.com/office/powerpoint/2010/main" val="3370786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E75261-82B7-4A01-849B-DF661BB73297}"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5AEE7-1758-4B59-91F8-C6EC633E680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946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E75261-82B7-4A01-849B-DF661BB73297}"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05AEE7-1758-4B59-91F8-C6EC633E680B}" type="slidenum">
              <a:rPr lang="en-US" smtClean="0"/>
              <a:t>‹#›</a:t>
            </a:fld>
            <a:endParaRPr lang="en-US"/>
          </a:p>
        </p:txBody>
      </p:sp>
    </p:spTree>
    <p:extLst>
      <p:ext uri="{BB962C8B-B14F-4D97-AF65-F5344CB8AC3E}">
        <p14:creationId xmlns:p14="http://schemas.microsoft.com/office/powerpoint/2010/main" val="1736090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E75261-82B7-4A01-849B-DF661BB73297}" type="datetimeFigureOut">
              <a:rPr lang="en-US" smtClean="0"/>
              <a:t>8/5/2025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05AEE7-1758-4B59-91F8-C6EC633E680B}" type="slidenum">
              <a:rPr lang="en-US" smtClean="0"/>
              <a:t>‹#›</a:t>
            </a:fld>
            <a:endParaRPr lang="en-US"/>
          </a:p>
        </p:txBody>
      </p:sp>
    </p:spTree>
    <p:extLst>
      <p:ext uri="{BB962C8B-B14F-4D97-AF65-F5344CB8AC3E}">
        <p14:creationId xmlns:p14="http://schemas.microsoft.com/office/powerpoint/2010/main" val="3500419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E75261-82B7-4A01-849B-DF661BB73297}" type="datetimeFigureOut">
              <a:rPr lang="en-US" smtClean="0"/>
              <a:t>8/5/2025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05AEE7-1758-4B59-91F8-C6EC633E680B}" type="slidenum">
              <a:rPr lang="en-US" smtClean="0"/>
              <a:t>‹#›</a:t>
            </a:fld>
            <a:endParaRPr lang="en-US"/>
          </a:p>
        </p:txBody>
      </p:sp>
    </p:spTree>
    <p:extLst>
      <p:ext uri="{BB962C8B-B14F-4D97-AF65-F5344CB8AC3E}">
        <p14:creationId xmlns:p14="http://schemas.microsoft.com/office/powerpoint/2010/main" val="1808508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4E75261-82B7-4A01-849B-DF661BB73297}" type="datetimeFigureOut">
              <a:rPr lang="en-US" smtClean="0"/>
              <a:t>8/5/2025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505AEE7-1758-4B59-91F8-C6EC633E680B}" type="slidenum">
              <a:rPr lang="en-US" smtClean="0"/>
              <a:t>‹#›</a:t>
            </a:fld>
            <a:endParaRPr lang="en-US"/>
          </a:p>
        </p:txBody>
      </p:sp>
    </p:spTree>
    <p:extLst>
      <p:ext uri="{BB962C8B-B14F-4D97-AF65-F5344CB8AC3E}">
        <p14:creationId xmlns:p14="http://schemas.microsoft.com/office/powerpoint/2010/main" val="3484824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4E75261-82B7-4A01-849B-DF661BB73297}" type="datetimeFigureOut">
              <a:rPr lang="en-US" smtClean="0"/>
              <a:t>8/5/2025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505AEE7-1758-4B59-91F8-C6EC633E680B}" type="slidenum">
              <a:rPr lang="en-US" smtClean="0"/>
              <a:t>‹#›</a:t>
            </a:fld>
            <a:endParaRPr lang="en-US"/>
          </a:p>
        </p:txBody>
      </p:sp>
    </p:spTree>
    <p:extLst>
      <p:ext uri="{BB962C8B-B14F-4D97-AF65-F5344CB8AC3E}">
        <p14:creationId xmlns:p14="http://schemas.microsoft.com/office/powerpoint/2010/main" val="1154584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4E75261-82B7-4A01-849B-DF661BB73297}"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05AEE7-1758-4B59-91F8-C6EC633E680B}" type="slidenum">
              <a:rPr lang="en-US" smtClean="0"/>
              <a:t>‹#›</a:t>
            </a:fld>
            <a:endParaRPr lang="en-US"/>
          </a:p>
        </p:txBody>
      </p:sp>
    </p:spTree>
    <p:extLst>
      <p:ext uri="{BB962C8B-B14F-4D97-AF65-F5344CB8AC3E}">
        <p14:creationId xmlns:p14="http://schemas.microsoft.com/office/powerpoint/2010/main" val="2786032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4E75261-82B7-4A01-849B-DF661BB73297}" type="datetimeFigureOut">
              <a:rPr lang="en-US" smtClean="0"/>
              <a:t>8/5/2025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505AEE7-1758-4B59-91F8-C6EC633E680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105398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3" Type="http://schemas.openxmlformats.org/officeDocument/2006/relationships/hyperlink" Target="https://www.weforum.org/reports/the-future-of-jobs-report-2020/in-full/infographics-e4e69e4de7" TargetMode="External" /><Relationship Id="rId2" Type="http://schemas.openxmlformats.org/officeDocument/2006/relationships/notesSlide" Target="../notesSlides/notesSlide3.xml" /><Relationship Id="rId1" Type="http://schemas.openxmlformats.org/officeDocument/2006/relationships/slideLayout" Target="../slideLayouts/slideLayout7.xml" /><Relationship Id="rId5" Type="http://schemas.openxmlformats.org/officeDocument/2006/relationships/image" Target="../media/image10.jpeg" /><Relationship Id="rId4" Type="http://schemas.openxmlformats.org/officeDocument/2006/relationships/image" Target="../media/image9.jpeg"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2770632"/>
          </a:xfrm>
        </p:spPr>
        <p:txBody>
          <a:bodyPr>
            <a:normAutofit/>
          </a:bodyPr>
          <a:lstStyle/>
          <a:p>
            <a:pPr algn="ctr"/>
            <a:r>
              <a:rPr lang="en-US" sz="6000" b="1" dirty="0">
                <a:solidFill>
                  <a:srgbClr val="3E4449"/>
                </a:solidFill>
                <a:latin typeface="Open Sans"/>
              </a:rPr>
              <a:t>Coaching conversation </a:t>
            </a:r>
            <a:br>
              <a:rPr lang="en-US" sz="6000" b="1" dirty="0">
                <a:solidFill>
                  <a:srgbClr val="3E4449"/>
                </a:solidFill>
                <a:latin typeface="Open Sans"/>
              </a:rPr>
            </a:br>
            <a:r>
              <a:rPr lang="en-US" sz="6000" b="1" dirty="0">
                <a:solidFill>
                  <a:srgbClr val="3E4449"/>
                </a:solidFill>
                <a:latin typeface="Open Sans"/>
              </a:rPr>
              <a:t>in</a:t>
            </a:r>
            <a:br>
              <a:rPr lang="en-US" sz="6000" b="1" dirty="0">
                <a:solidFill>
                  <a:srgbClr val="3E4449"/>
                </a:solidFill>
                <a:latin typeface="Open Sans"/>
              </a:rPr>
            </a:br>
            <a:r>
              <a:rPr lang="en-US" sz="6000" b="1" dirty="0">
                <a:solidFill>
                  <a:srgbClr val="3E4449"/>
                </a:solidFill>
                <a:latin typeface="Open Sans"/>
              </a:rPr>
              <a:t>Performance Management</a:t>
            </a:r>
            <a:endParaRPr lang="en-US" sz="6000" dirty="0"/>
          </a:p>
        </p:txBody>
      </p:sp>
      <p:sp>
        <p:nvSpPr>
          <p:cNvPr id="3" name="TextBox 2"/>
          <p:cNvSpPr txBox="1"/>
          <p:nvPr/>
        </p:nvSpPr>
        <p:spPr>
          <a:xfrm>
            <a:off x="3517287" y="4508938"/>
            <a:ext cx="5218386" cy="584775"/>
          </a:xfrm>
          <a:prstGeom prst="rect">
            <a:avLst/>
          </a:prstGeom>
          <a:noFill/>
        </p:spPr>
        <p:txBody>
          <a:bodyPr wrap="square" rtlCol="0">
            <a:spAutoFit/>
          </a:bodyPr>
          <a:lstStyle/>
          <a:p>
            <a:r>
              <a:rPr lang="en-US" sz="3200" b="1" dirty="0"/>
              <a:t>Mohammad Mahdi </a:t>
            </a:r>
            <a:r>
              <a:rPr lang="en-US" sz="3200" b="1" dirty="0" err="1"/>
              <a:t>Piroozan</a:t>
            </a:r>
            <a:endParaRPr lang="en-US" sz="3200" b="1" dirty="0"/>
          </a:p>
        </p:txBody>
      </p:sp>
      <p:grpSp>
        <p:nvGrpSpPr>
          <p:cNvPr id="7" name="Group 6"/>
          <p:cNvGrpSpPr/>
          <p:nvPr/>
        </p:nvGrpSpPr>
        <p:grpSpPr>
          <a:xfrm>
            <a:off x="4374931" y="5246960"/>
            <a:ext cx="4564117" cy="436508"/>
            <a:chOff x="4264571" y="5270609"/>
            <a:chExt cx="5582571" cy="428625"/>
          </a:xfrm>
        </p:grpSpPr>
        <p:pic>
          <p:nvPicPr>
            <p:cNvPr id="5" name="Picture 4" descr="C:\Users\mohammadmehdi.pi\AppData\Local\Microsoft\Windows\INetCache\Content.MSO\B7FCE88C.t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4571" y="5270609"/>
              <a:ext cx="500009" cy="428625"/>
            </a:xfrm>
            <a:prstGeom prst="rect">
              <a:avLst/>
            </a:prstGeom>
            <a:noFill/>
            <a:ln>
              <a:noFill/>
            </a:ln>
          </p:spPr>
        </p:pic>
        <p:sp>
          <p:nvSpPr>
            <p:cNvPr id="6" name="TextBox 5"/>
            <p:cNvSpPr txBox="1"/>
            <p:nvPr/>
          </p:nvSpPr>
          <p:spPr>
            <a:xfrm>
              <a:off x="4628756" y="5300255"/>
              <a:ext cx="5218386" cy="332440"/>
            </a:xfrm>
            <a:prstGeom prst="rect">
              <a:avLst/>
            </a:prstGeom>
            <a:noFill/>
          </p:spPr>
          <p:txBody>
            <a:bodyPr wrap="square" rtlCol="0">
              <a:spAutoFit/>
            </a:bodyPr>
            <a:lstStyle/>
            <a:p>
              <a:r>
                <a:rPr lang="en-US" sz="1600" b="1" dirty="0" err="1"/>
                <a:t>Mohammad.Mahdi.Piroozan</a:t>
              </a:r>
              <a:endParaRPr lang="en-US" sz="1600" b="1" dirty="0"/>
            </a:p>
          </p:txBody>
        </p:sp>
      </p:grpSp>
    </p:spTree>
    <p:extLst>
      <p:ext uri="{BB962C8B-B14F-4D97-AF65-F5344CB8AC3E}">
        <p14:creationId xmlns:p14="http://schemas.microsoft.com/office/powerpoint/2010/main" val="545403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four-stage model</a:t>
            </a:r>
          </a:p>
        </p:txBody>
      </p:sp>
      <p:sp>
        <p:nvSpPr>
          <p:cNvPr id="3" name="Content Placeholder 2"/>
          <p:cNvSpPr>
            <a:spLocks noGrp="1"/>
          </p:cNvSpPr>
          <p:nvPr>
            <p:ph idx="1"/>
          </p:nvPr>
        </p:nvSpPr>
        <p:spPr>
          <a:xfrm>
            <a:off x="292608" y="1937174"/>
            <a:ext cx="4700016" cy="4023360"/>
          </a:xfrm>
        </p:spPr>
        <p:txBody>
          <a:bodyPr/>
          <a:lstStyle/>
          <a:p>
            <a:pPr>
              <a:buFont typeface="Wingdings" panose="05000000000000000000" pitchFamily="2" charset="2"/>
              <a:buChar char="q"/>
            </a:pPr>
            <a:r>
              <a:rPr lang="en-US" dirty="0"/>
              <a:t>The model starts with </a:t>
            </a:r>
            <a:r>
              <a:rPr lang="en-US" b="1" dirty="0"/>
              <a:t>planning</a:t>
            </a:r>
            <a:r>
              <a:rPr lang="en-US" dirty="0"/>
              <a:t>, which involves setting goals and defining success metrics, usually at the beginning of the year. Once goals are set;</a:t>
            </a:r>
          </a:p>
          <a:p>
            <a:pPr>
              <a:buFont typeface="Wingdings" panose="05000000000000000000" pitchFamily="2" charset="2"/>
              <a:buChar char="q"/>
            </a:pPr>
            <a:r>
              <a:rPr lang="en-US" dirty="0"/>
              <a:t>The second stage involves </a:t>
            </a:r>
            <a:r>
              <a:rPr lang="en-US" b="1" dirty="0"/>
              <a:t>monitoring</a:t>
            </a:r>
            <a:r>
              <a:rPr lang="en-US" dirty="0"/>
              <a:t> the progress of these goals. If there is potential for improvement, or performance is lacking;</a:t>
            </a:r>
          </a:p>
          <a:p>
            <a:pPr>
              <a:buFont typeface="Wingdings" panose="05000000000000000000" pitchFamily="2" charset="2"/>
              <a:buChar char="q"/>
            </a:pPr>
            <a:r>
              <a:rPr lang="en-US" b="1" dirty="0"/>
              <a:t>Employee development</a:t>
            </a:r>
            <a:r>
              <a:rPr lang="en-US" dirty="0"/>
              <a:t> takes place;</a:t>
            </a:r>
          </a:p>
          <a:p>
            <a:pPr>
              <a:buFont typeface="Wingdings" panose="05000000000000000000" pitchFamily="2" charset="2"/>
              <a:buChar char="q"/>
            </a:pPr>
            <a:r>
              <a:rPr lang="en-US" dirty="0"/>
              <a:t>The employee is then </a:t>
            </a:r>
            <a:r>
              <a:rPr lang="en-US" b="1" dirty="0"/>
              <a:t>rated and rewarded</a:t>
            </a:r>
            <a:r>
              <a:rPr lang="en-US" dirty="0"/>
              <a:t> on their performance, and the cycle starts again</a:t>
            </a:r>
          </a:p>
          <a:p>
            <a:endParaRPr lang="en-US" dirty="0"/>
          </a:p>
        </p:txBody>
      </p:sp>
      <p:pic>
        <p:nvPicPr>
          <p:cNvPr id="4" name="Picture 3"/>
          <p:cNvPicPr>
            <a:picLocks noChangeAspect="1"/>
          </p:cNvPicPr>
          <p:nvPr/>
        </p:nvPicPr>
        <p:blipFill>
          <a:blip r:embed="rId2"/>
          <a:stretch>
            <a:fillRect/>
          </a:stretch>
        </p:blipFill>
        <p:spPr>
          <a:xfrm>
            <a:off x="5151642" y="2141699"/>
            <a:ext cx="7040358" cy="3353845"/>
          </a:xfrm>
          <a:prstGeom prst="rect">
            <a:avLst/>
          </a:prstGeom>
        </p:spPr>
      </p:pic>
    </p:spTree>
    <p:extLst>
      <p:ext uri="{BB962C8B-B14F-4D97-AF65-F5344CB8AC3E}">
        <p14:creationId xmlns:p14="http://schemas.microsoft.com/office/powerpoint/2010/main" val="2592896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1:1 meeting</a:t>
            </a:r>
            <a:endParaRPr lang="en-US" sz="3200" b="1" dirty="0"/>
          </a:p>
        </p:txBody>
      </p:sp>
      <p:sp>
        <p:nvSpPr>
          <p:cNvPr id="5" name="Rectangle 4"/>
          <p:cNvSpPr/>
          <p:nvPr/>
        </p:nvSpPr>
        <p:spPr>
          <a:xfrm>
            <a:off x="890752" y="2136339"/>
            <a:ext cx="10184524" cy="2031325"/>
          </a:xfrm>
          <a:prstGeom prst="rect">
            <a:avLst/>
          </a:prstGeom>
        </p:spPr>
        <p:txBody>
          <a:bodyPr wrap="square">
            <a:spAutoFit/>
          </a:bodyPr>
          <a:lstStyle/>
          <a:p>
            <a:pPr marL="285750" indent="-285750">
              <a:buFont typeface="Arial" panose="020B0604020202020204" pitchFamily="34" charset="0"/>
              <a:buChar char="•"/>
            </a:pPr>
            <a:r>
              <a:rPr lang="en-US" dirty="0">
                <a:solidFill>
                  <a:srgbClr val="131313"/>
                </a:solidFill>
                <a:latin typeface="Open Sans"/>
              </a:rPr>
              <a:t>One-on-one meetings are a valuable tool for communication between employees and managers. Their purpose is to provide a scheduled time to discuss performance, address challenges, and explore professional development in a focused, supportive setting.</a:t>
            </a:r>
          </a:p>
          <a:p>
            <a:pPr marL="285750" indent="-285750">
              <a:buFont typeface="Arial" panose="020B0604020202020204" pitchFamily="34" charset="0"/>
              <a:buChar char="•"/>
            </a:pPr>
            <a:endParaRPr lang="en-US" dirty="0">
              <a:solidFill>
                <a:srgbClr val="131313"/>
              </a:solidFill>
              <a:latin typeface="Open Sans"/>
            </a:endParaRPr>
          </a:p>
          <a:p>
            <a:pPr marL="285750" indent="-285750">
              <a:buFont typeface="Arial" panose="020B0604020202020204" pitchFamily="34" charset="0"/>
              <a:buChar char="•"/>
            </a:pPr>
            <a:r>
              <a:rPr lang="en-US" dirty="0">
                <a:solidFill>
                  <a:srgbClr val="131313"/>
                </a:solidFill>
                <a:latin typeface="Open Sans"/>
              </a:rPr>
              <a:t>These meetings aren’t just about routine check-ins—they’re an opportunity to deepen working relationships, enhance engagement, and ensure team members feel recognized and supported in their roles.</a:t>
            </a:r>
            <a:endParaRPr lang="en-US" b="0" i="0" dirty="0">
              <a:solidFill>
                <a:srgbClr val="131313"/>
              </a:solidFill>
              <a:effectLst/>
              <a:latin typeface="Open Sans"/>
            </a:endParaRPr>
          </a:p>
        </p:txBody>
      </p:sp>
    </p:spTree>
    <p:extLst>
      <p:ext uri="{BB962C8B-B14F-4D97-AF65-F5344CB8AC3E}">
        <p14:creationId xmlns:p14="http://schemas.microsoft.com/office/powerpoint/2010/main" val="3335326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Benefits of one-on-one meetings for employees</a:t>
            </a:r>
          </a:p>
        </p:txBody>
      </p:sp>
      <p:sp>
        <p:nvSpPr>
          <p:cNvPr id="5" name="Rectangle 4"/>
          <p:cNvSpPr/>
          <p:nvPr/>
        </p:nvSpPr>
        <p:spPr>
          <a:xfrm>
            <a:off x="890752" y="2136339"/>
            <a:ext cx="10476186" cy="3139321"/>
          </a:xfrm>
          <a:prstGeom prst="rect">
            <a:avLst/>
          </a:prstGeom>
        </p:spPr>
        <p:txBody>
          <a:bodyPr wrap="square">
            <a:spAutoFit/>
          </a:bodyPr>
          <a:lstStyle/>
          <a:p>
            <a:pPr marL="285750" indent="-285750">
              <a:buFont typeface="Arial" panose="020B0604020202020204" pitchFamily="34" charset="0"/>
              <a:buChar char="•"/>
            </a:pPr>
            <a:r>
              <a:rPr lang="en-US" b="1" dirty="0"/>
              <a:t>Feedback and development</a:t>
            </a:r>
            <a:r>
              <a:rPr lang="en-US" dirty="0"/>
              <a:t>: One-on-one meetings provide a space for constructive feedback, helping employees understand performance strengths and areas for improvement in real time.</a:t>
            </a:r>
          </a:p>
          <a:p>
            <a:pPr marL="285750" indent="-285750">
              <a:buFont typeface="Arial" panose="020B0604020202020204" pitchFamily="34" charset="0"/>
              <a:buChar char="•"/>
            </a:pPr>
            <a:r>
              <a:rPr lang="en-US" b="1" dirty="0"/>
              <a:t>Goal alignment</a:t>
            </a:r>
            <a:r>
              <a:rPr lang="en-US" dirty="0"/>
              <a:t>: Employees can discuss career goals, seek advice, and align their objectives with organizational needs, promoting growth.</a:t>
            </a:r>
          </a:p>
          <a:p>
            <a:pPr marL="285750" indent="-285750">
              <a:buFont typeface="Arial" panose="020B0604020202020204" pitchFamily="34" charset="0"/>
              <a:buChar char="•"/>
            </a:pPr>
            <a:r>
              <a:rPr lang="en-US" b="1" dirty="0"/>
              <a:t>Career growth opportunities</a:t>
            </a:r>
            <a:r>
              <a:rPr lang="en-US" dirty="0"/>
              <a:t>: One-on-one meetings enable discussions on learning paths and growth opportunities—key motivators especially for more junior employees seeking development. Gallup’s recent report, How Millennials Want to Work and Live, indicates that learning and growth opportunities are extremely important for 59% of millennials when applying for a job. An impressive 87% of millennials consider ‘opportunities for professional or career growth and development’ as a significant factor in a job.</a:t>
            </a:r>
          </a:p>
          <a:p>
            <a:pPr marL="285750" indent="-285750">
              <a:buFont typeface="Arial" panose="020B0604020202020204" pitchFamily="34" charset="0"/>
              <a:buChar char="•"/>
            </a:pPr>
            <a:r>
              <a:rPr lang="en-US" b="1" dirty="0"/>
              <a:t>Engagement and retention</a:t>
            </a:r>
            <a:r>
              <a:rPr lang="en-US" dirty="0"/>
              <a:t>: Having regular direct contact with a manager fosters a sense of value and recognition, which is directly linked to higher engagement and loyalty.</a:t>
            </a:r>
          </a:p>
        </p:txBody>
      </p:sp>
    </p:spTree>
    <p:extLst>
      <p:ext uri="{BB962C8B-B14F-4D97-AF65-F5344CB8AC3E}">
        <p14:creationId xmlns:p14="http://schemas.microsoft.com/office/powerpoint/2010/main" val="91532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Benefits of one-on-one meetings for managers</a:t>
            </a:r>
          </a:p>
        </p:txBody>
      </p:sp>
      <p:sp>
        <p:nvSpPr>
          <p:cNvPr id="5" name="Rectangle 4"/>
          <p:cNvSpPr/>
          <p:nvPr/>
        </p:nvSpPr>
        <p:spPr>
          <a:xfrm>
            <a:off x="890752" y="2136339"/>
            <a:ext cx="10476186" cy="2308324"/>
          </a:xfrm>
          <a:prstGeom prst="rect">
            <a:avLst/>
          </a:prstGeom>
        </p:spPr>
        <p:txBody>
          <a:bodyPr wrap="square">
            <a:spAutoFit/>
          </a:bodyPr>
          <a:lstStyle/>
          <a:p>
            <a:pPr marL="285750" indent="-285750">
              <a:buFont typeface="Arial" panose="020B0604020202020204" pitchFamily="34" charset="0"/>
              <a:buChar char="•"/>
            </a:pPr>
            <a:r>
              <a:rPr lang="en-US" b="1" dirty="0"/>
              <a:t>Deeper insight</a:t>
            </a:r>
            <a:r>
              <a:rPr lang="en-US" dirty="0"/>
              <a:t>: Managers can better understand each team member’s strengths, weaknesses, and morale to make more effective decisions.</a:t>
            </a:r>
          </a:p>
          <a:p>
            <a:pPr marL="285750" indent="-285750">
              <a:buFont typeface="Arial" panose="020B0604020202020204" pitchFamily="34" charset="0"/>
              <a:buChar char="•"/>
            </a:pPr>
            <a:r>
              <a:rPr lang="en-US" b="1" dirty="0"/>
              <a:t>Early intervention</a:t>
            </a:r>
            <a:r>
              <a:rPr lang="en-US" dirty="0"/>
              <a:t>: Managers can address performance issues promptly, providing support or resources before problems escalate.</a:t>
            </a:r>
          </a:p>
          <a:p>
            <a:pPr marL="285750" indent="-285750">
              <a:buFont typeface="Arial" panose="020B0604020202020204" pitchFamily="34" charset="0"/>
              <a:buChar char="•"/>
            </a:pPr>
            <a:r>
              <a:rPr lang="en-US" b="1" dirty="0"/>
              <a:t>Agility and adaptability</a:t>
            </a:r>
            <a:r>
              <a:rPr lang="en-US" dirty="0"/>
              <a:t>: Teams have a moment to reassess objectives and adjust if priorities change, keeping goals relevant and the team flexible.</a:t>
            </a:r>
          </a:p>
          <a:p>
            <a:pPr marL="285750" indent="-285750">
              <a:buFont typeface="Arial" panose="020B0604020202020204" pitchFamily="34" charset="0"/>
              <a:buChar char="•"/>
            </a:pPr>
            <a:r>
              <a:rPr lang="en-US" b="1" dirty="0"/>
              <a:t>Leadership development</a:t>
            </a:r>
            <a:r>
              <a:rPr lang="en-US" dirty="0"/>
              <a:t>: Managers can strengthen their people management skills in communication, empathy, and problem-solving—essential qualities for effective leadership.</a:t>
            </a:r>
          </a:p>
        </p:txBody>
      </p:sp>
    </p:spTree>
    <p:extLst>
      <p:ext uri="{BB962C8B-B14F-4D97-AF65-F5344CB8AC3E}">
        <p14:creationId xmlns:p14="http://schemas.microsoft.com/office/powerpoint/2010/main" val="484993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aihr.com/wp-content/uploads/One-on-One-Meetings-How-To-Prepare.png"/>
          <p:cNvPicPr>
            <a:picLocks noChangeAspect="1" noChangeArrowheads="1"/>
          </p:cNvPicPr>
          <p:nvPr/>
        </p:nvPicPr>
        <p:blipFill rotWithShape="1">
          <a:blip r:embed="rId2">
            <a:extLst>
              <a:ext uri="{28A0092B-C50C-407E-A947-70E740481C1C}">
                <a14:useLocalDpi xmlns:a14="http://schemas.microsoft.com/office/drawing/2010/main" val="0"/>
              </a:ext>
            </a:extLst>
          </a:blip>
          <a:srcRect l="2975" r="2701" b="9015"/>
          <a:stretch/>
        </p:blipFill>
        <p:spPr bwMode="auto">
          <a:xfrm>
            <a:off x="1300655" y="0"/>
            <a:ext cx="9774621" cy="6261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140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aihr.com/wp-content/uploads/the-purpose-of-performance-coaching.png"/>
          <p:cNvPicPr>
            <a:picLocks noChangeAspect="1" noChangeArrowheads="1"/>
          </p:cNvPicPr>
          <p:nvPr/>
        </p:nvPicPr>
        <p:blipFill rotWithShape="1">
          <a:blip r:embed="rId2">
            <a:extLst>
              <a:ext uri="{28A0092B-C50C-407E-A947-70E740481C1C}">
                <a14:useLocalDpi xmlns:a14="http://schemas.microsoft.com/office/drawing/2010/main" val="0"/>
              </a:ext>
            </a:extLst>
          </a:blip>
          <a:srcRect l="5840" t="11237" r="6552" b="10387"/>
          <a:stretch/>
        </p:blipFill>
        <p:spPr bwMode="auto">
          <a:xfrm>
            <a:off x="914399" y="149771"/>
            <a:ext cx="10322891" cy="6132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804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046F76F-9616-BAFC-B874-0658883B0985}"/>
              </a:ext>
            </a:extLst>
          </p:cNvPr>
          <p:cNvSpPr/>
          <p:nvPr/>
        </p:nvSpPr>
        <p:spPr>
          <a:xfrm>
            <a:off x="4752167" y="120406"/>
            <a:ext cx="7237622" cy="646331"/>
          </a:xfrm>
          <a:prstGeom prst="rect">
            <a:avLst/>
          </a:prstGeom>
        </p:spPr>
        <p:txBody>
          <a:bodyPr wrap="square">
            <a:spAutoFit/>
          </a:bodyPr>
          <a:lstStyle/>
          <a:p>
            <a:pPr algn="r" defTabSz="914218" rtl="1" eaLnBrk="0" fontAlgn="base" hangingPunct="0">
              <a:spcBef>
                <a:spcPct val="0"/>
              </a:spcBef>
              <a:spcAft>
                <a:spcPct val="0"/>
              </a:spcAft>
              <a:defRPr/>
            </a:pPr>
            <a:r>
              <a:rPr lang="fa-IR" sz="3600" b="1" dirty="0">
                <a:solidFill>
                  <a:prstClr val="black">
                    <a:lumMod val="85000"/>
                    <a:lumOff val="15000"/>
                  </a:prstClr>
                </a:solidFill>
                <a:latin typeface="Ahang" panose="00000800000000000000" pitchFamily="50" charset="-78"/>
                <a:cs typeface="Ahang" panose="00000800000000000000" pitchFamily="50" charset="-78"/>
              </a:rPr>
              <a:t>کوچینگ چیست؟ </a:t>
            </a:r>
            <a:endParaRPr lang="en-IN" sz="3600" b="1" dirty="0">
              <a:solidFill>
                <a:prstClr val="black">
                  <a:lumMod val="85000"/>
                  <a:lumOff val="15000"/>
                </a:prstClr>
              </a:solidFill>
              <a:latin typeface="Ahang" panose="00000800000000000000" pitchFamily="50" charset="-78"/>
              <a:cs typeface="Ahang" panose="00000800000000000000" pitchFamily="50" charset="-78"/>
            </a:endParaRPr>
          </a:p>
        </p:txBody>
      </p:sp>
      <p:grpSp>
        <p:nvGrpSpPr>
          <p:cNvPr id="14" name="Group 13">
            <a:extLst>
              <a:ext uri="{FF2B5EF4-FFF2-40B4-BE49-F238E27FC236}">
                <a16:creationId xmlns:a16="http://schemas.microsoft.com/office/drawing/2014/main" id="{822C891D-E450-4B2C-BC70-EA33DCA45658}"/>
              </a:ext>
            </a:extLst>
          </p:cNvPr>
          <p:cNvGrpSpPr/>
          <p:nvPr/>
        </p:nvGrpSpPr>
        <p:grpSpPr>
          <a:xfrm>
            <a:off x="6955709" y="1140715"/>
            <a:ext cx="4614670" cy="4362666"/>
            <a:chOff x="2239286" y="-823977"/>
            <a:chExt cx="7509342" cy="7319610"/>
          </a:xfrm>
        </p:grpSpPr>
        <p:sp>
          <p:nvSpPr>
            <p:cNvPr id="20" name="Freeform 9">
              <a:extLst>
                <a:ext uri="{FF2B5EF4-FFF2-40B4-BE49-F238E27FC236}">
                  <a16:creationId xmlns:a16="http://schemas.microsoft.com/office/drawing/2014/main" id="{DE5CB1A9-B53D-4CEA-936F-2487B62213A6}"/>
                </a:ext>
              </a:extLst>
            </p:cNvPr>
            <p:cNvSpPr>
              <a:spLocks/>
            </p:cNvSpPr>
            <p:nvPr/>
          </p:nvSpPr>
          <p:spPr bwMode="auto">
            <a:xfrm>
              <a:off x="6770430" y="-738008"/>
              <a:ext cx="2978198" cy="5788551"/>
            </a:xfrm>
            <a:custGeom>
              <a:avLst/>
              <a:gdLst>
                <a:gd name="T0" fmla="*/ 908 w 6953"/>
                <a:gd name="T1" fmla="*/ 908 w 6953"/>
                <a:gd name="T2" fmla="*/ 908 w 6953"/>
                <a:gd name="T3" fmla="*/ 908 w 6953"/>
                <a:gd name="T4" fmla="*/ 908 w 6953"/>
                <a:gd name="T5" fmla="*/ 908 w 6953"/>
                <a:gd name="T6" fmla="*/ 908 w 6953"/>
                <a:gd name="T7" fmla="*/ 908 w 6953"/>
                <a:gd name="T8" fmla="*/ 908 w 6953"/>
                <a:gd name="T9" fmla="*/ 908 w 6953"/>
                <a:gd name="T10" fmla="*/ 908 w 6953"/>
                <a:gd name="T11" fmla="*/ 908 w 6953"/>
                <a:gd name="T12" fmla="*/ 908 w 6953"/>
                <a:gd name="T13" fmla="*/ 908 w 6953"/>
                <a:gd name="T14" fmla="*/ 908 w 6953"/>
                <a:gd name="T15" fmla="*/ 908 w 6953"/>
                <a:gd name="T16" fmla="*/ 908 w 6953"/>
                <a:gd name="T17" fmla="*/ 908 w 6953"/>
                <a:gd name="T18" fmla="*/ 908 w 6953"/>
                <a:gd name="T19" fmla="*/ 908 w 6953"/>
                <a:gd name="T20" fmla="*/ 908 w 6953"/>
                <a:gd name="T21" fmla="*/ 908 w 6953"/>
                <a:gd name="T22" fmla="*/ 908 w 6953"/>
                <a:gd name="T23" fmla="*/ 908 w 6953"/>
                <a:gd name="T24" fmla="*/ 908 w 6953"/>
                <a:gd name="T25" fmla="*/ 908 w 6953"/>
                <a:gd name="T26" fmla="*/ 908 w 6953"/>
                <a:gd name="T27" fmla="*/ 908 w 6953"/>
                <a:gd name="T28" fmla="*/ 908 w 6953"/>
                <a:gd name="T29" fmla="*/ 908 w 6953"/>
                <a:gd name="T30" fmla="*/ 908 w 6953"/>
                <a:gd name="T31" fmla="*/ 908 w 6953"/>
                <a:gd name="T32" fmla="*/ 908 w 6953"/>
                <a:gd name="T33" fmla="*/ 908 w 6953"/>
                <a:gd name="T34" fmla="*/ 908 w 6953"/>
                <a:gd name="T35" fmla="*/ 908 w 6953"/>
                <a:gd name="T36" fmla="*/ 908 w 6953"/>
                <a:gd name="T37" fmla="*/ 908 w 6953"/>
                <a:gd name="T38" fmla="*/ 908 w 6953"/>
                <a:gd name="T39" fmla="*/ 908 w 6953"/>
                <a:gd name="T40" fmla="*/ 908 w 6953"/>
                <a:gd name="T41" fmla="*/ 908 w 6953"/>
                <a:gd name="T42" fmla="*/ 908 w 6953"/>
                <a:gd name="T43" fmla="*/ 908 w 6953"/>
                <a:gd name="T44" fmla="*/ 908 w 6953"/>
                <a:gd name="T45" fmla="*/ 908 w 6953"/>
                <a:gd name="T46" fmla="*/ 908 w 6953"/>
                <a:gd name="T47" fmla="*/ 908 w 6953"/>
                <a:gd name="T48" fmla="*/ 908 w 6953"/>
                <a:gd name="T49" fmla="*/ 908 w 6953"/>
                <a:gd name="T50" fmla="*/ 908 w 6953"/>
                <a:gd name="T51" fmla="*/ 908 w 6953"/>
                <a:gd name="T52" fmla="*/ 908 w 6953"/>
                <a:gd name="T53" fmla="*/ 908 w 6953"/>
                <a:gd name="T54" fmla="*/ 908 w 6953"/>
                <a:gd name="T55" fmla="*/ 908 w 6953"/>
                <a:gd name="T56" fmla="*/ 908 w 6953"/>
                <a:gd name="T57" fmla="*/ 908 w 6953"/>
                <a:gd name="T58" fmla="*/ 908 w 6953"/>
                <a:gd name="T59" fmla="*/ 908 w 6953"/>
                <a:gd name="T60" fmla="*/ 908 w 6953"/>
                <a:gd name="T61" fmla="*/ 908 w 6953"/>
                <a:gd name="T62" fmla="*/ 908 w 6953"/>
                <a:gd name="T63" fmla="*/ 908 w 6953"/>
                <a:gd name="T64" fmla="*/ 908 w 6953"/>
                <a:gd name="T65" fmla="*/ 908 w 6953"/>
                <a:gd name="T66" fmla="*/ 908 w 6953"/>
                <a:gd name="T67" fmla="*/ 908 w 6953"/>
                <a:gd name="T68" fmla="*/ 908 w 6953"/>
                <a:gd name="T69" fmla="*/ 908 w 6953"/>
                <a:gd name="T70" fmla="*/ 908 w 6953"/>
                <a:gd name="T71" fmla="*/ 908 w 6953"/>
                <a:gd name="T72" fmla="*/ 908 w 6953"/>
                <a:gd name="T73" fmla="*/ 908 w 6953"/>
                <a:gd name="T74" fmla="*/ 908 w 6953"/>
                <a:gd name="T75" fmla="*/ 908 w 6953"/>
                <a:gd name="T76" fmla="*/ 908 w 6953"/>
                <a:gd name="T77" fmla="*/ 908 w 6953"/>
                <a:gd name="T78" fmla="*/ 908 w 6953"/>
                <a:gd name="T79" fmla="*/ 908 w 6953"/>
                <a:gd name="T80" fmla="*/ 908 w 6953"/>
                <a:gd name="T81" fmla="*/ 908 w 6953"/>
                <a:gd name="T82" fmla="*/ 908 w 6953"/>
                <a:gd name="T83" fmla="*/ 908 w 6953"/>
                <a:gd name="T84" fmla="*/ 908 w 6953"/>
                <a:gd name="T85" fmla="*/ 908 w 6953"/>
                <a:gd name="T86" fmla="*/ 908 w 6953"/>
                <a:gd name="T87" fmla="*/ 908 w 6953"/>
                <a:gd name="T88" fmla="*/ 908 w 6953"/>
                <a:gd name="T89" fmla="*/ 908 w 6953"/>
                <a:gd name="T90" fmla="*/ 908 w 6953"/>
                <a:gd name="T91" fmla="*/ 908 w 6953"/>
                <a:gd name="T92" fmla="*/ 908 w 6953"/>
                <a:gd name="T93" fmla="*/ 908 w 6953"/>
                <a:gd name="T94" fmla="*/ 908 w 6953"/>
                <a:gd name="T95" fmla="*/ 908 w 6953"/>
                <a:gd name="T96" fmla="*/ 908 w 6953"/>
                <a:gd name="T97" fmla="*/ 908 w 6953"/>
                <a:gd name="T98" fmla="*/ 908 w 6953"/>
                <a:gd name="T99" fmla="*/ 908 w 6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09" h="5658">
                  <a:moveTo>
                    <a:pt x="539" y="4695"/>
                  </a:moveTo>
                  <a:lnTo>
                    <a:pt x="566" y="4665"/>
                  </a:lnTo>
                  <a:lnTo>
                    <a:pt x="595" y="4635"/>
                  </a:lnTo>
                  <a:lnTo>
                    <a:pt x="621" y="4604"/>
                  </a:lnTo>
                  <a:lnTo>
                    <a:pt x="648" y="4574"/>
                  </a:lnTo>
                  <a:lnTo>
                    <a:pt x="672" y="4541"/>
                  </a:lnTo>
                  <a:lnTo>
                    <a:pt x="698" y="4509"/>
                  </a:lnTo>
                  <a:lnTo>
                    <a:pt x="721" y="4476"/>
                  </a:lnTo>
                  <a:lnTo>
                    <a:pt x="744" y="4443"/>
                  </a:lnTo>
                  <a:lnTo>
                    <a:pt x="767" y="4409"/>
                  </a:lnTo>
                  <a:lnTo>
                    <a:pt x="789" y="4374"/>
                  </a:lnTo>
                  <a:lnTo>
                    <a:pt x="809" y="4338"/>
                  </a:lnTo>
                  <a:lnTo>
                    <a:pt x="829" y="4302"/>
                  </a:lnTo>
                  <a:lnTo>
                    <a:pt x="850" y="4266"/>
                  </a:lnTo>
                  <a:lnTo>
                    <a:pt x="867" y="4229"/>
                  </a:lnTo>
                  <a:lnTo>
                    <a:pt x="884" y="4191"/>
                  </a:lnTo>
                  <a:lnTo>
                    <a:pt x="901" y="4154"/>
                  </a:lnTo>
                  <a:lnTo>
                    <a:pt x="917" y="4115"/>
                  </a:lnTo>
                  <a:lnTo>
                    <a:pt x="932" y="4076"/>
                  </a:lnTo>
                  <a:lnTo>
                    <a:pt x="945" y="4038"/>
                  </a:lnTo>
                  <a:lnTo>
                    <a:pt x="958" y="3999"/>
                  </a:lnTo>
                  <a:lnTo>
                    <a:pt x="971" y="3958"/>
                  </a:lnTo>
                  <a:lnTo>
                    <a:pt x="981" y="3918"/>
                  </a:lnTo>
                  <a:lnTo>
                    <a:pt x="991" y="3876"/>
                  </a:lnTo>
                  <a:lnTo>
                    <a:pt x="999" y="3835"/>
                  </a:lnTo>
                  <a:lnTo>
                    <a:pt x="1008" y="3794"/>
                  </a:lnTo>
                  <a:lnTo>
                    <a:pt x="1015" y="3751"/>
                  </a:lnTo>
                  <a:lnTo>
                    <a:pt x="1021" y="3709"/>
                  </a:lnTo>
                  <a:lnTo>
                    <a:pt x="1025" y="3666"/>
                  </a:lnTo>
                  <a:lnTo>
                    <a:pt x="1030" y="3623"/>
                  </a:lnTo>
                  <a:lnTo>
                    <a:pt x="1032" y="3580"/>
                  </a:lnTo>
                  <a:lnTo>
                    <a:pt x="1034" y="3537"/>
                  </a:lnTo>
                  <a:lnTo>
                    <a:pt x="1034" y="3494"/>
                  </a:lnTo>
                  <a:lnTo>
                    <a:pt x="1032" y="3427"/>
                  </a:lnTo>
                  <a:lnTo>
                    <a:pt x="1030" y="3363"/>
                  </a:lnTo>
                  <a:lnTo>
                    <a:pt x="1024" y="3298"/>
                  </a:lnTo>
                  <a:lnTo>
                    <a:pt x="1015" y="3235"/>
                  </a:lnTo>
                  <a:lnTo>
                    <a:pt x="1004" y="3171"/>
                  </a:lnTo>
                  <a:lnTo>
                    <a:pt x="991" y="3110"/>
                  </a:lnTo>
                  <a:lnTo>
                    <a:pt x="976" y="3049"/>
                  </a:lnTo>
                  <a:lnTo>
                    <a:pt x="958" y="2989"/>
                  </a:lnTo>
                  <a:lnTo>
                    <a:pt x="939" y="2930"/>
                  </a:lnTo>
                  <a:lnTo>
                    <a:pt x="917" y="2871"/>
                  </a:lnTo>
                  <a:lnTo>
                    <a:pt x="893" y="2813"/>
                  </a:lnTo>
                  <a:lnTo>
                    <a:pt x="867" y="2757"/>
                  </a:lnTo>
                  <a:lnTo>
                    <a:pt x="839" y="2702"/>
                  </a:lnTo>
                  <a:lnTo>
                    <a:pt x="809" y="2648"/>
                  </a:lnTo>
                  <a:lnTo>
                    <a:pt x="779" y="2596"/>
                  </a:lnTo>
                  <a:lnTo>
                    <a:pt x="744" y="2544"/>
                  </a:lnTo>
                  <a:lnTo>
                    <a:pt x="710" y="2494"/>
                  </a:lnTo>
                  <a:lnTo>
                    <a:pt x="672" y="2445"/>
                  </a:lnTo>
                  <a:lnTo>
                    <a:pt x="635" y="2397"/>
                  </a:lnTo>
                  <a:lnTo>
                    <a:pt x="595" y="2351"/>
                  </a:lnTo>
                  <a:lnTo>
                    <a:pt x="553" y="2307"/>
                  </a:lnTo>
                  <a:lnTo>
                    <a:pt x="510" y="2264"/>
                  </a:lnTo>
                  <a:lnTo>
                    <a:pt x="464" y="2222"/>
                  </a:lnTo>
                  <a:lnTo>
                    <a:pt x="418" y="2182"/>
                  </a:lnTo>
                  <a:lnTo>
                    <a:pt x="370" y="2144"/>
                  </a:lnTo>
                  <a:lnTo>
                    <a:pt x="321" y="2108"/>
                  </a:lnTo>
                  <a:lnTo>
                    <a:pt x="271" y="2072"/>
                  </a:lnTo>
                  <a:lnTo>
                    <a:pt x="219" y="2039"/>
                  </a:lnTo>
                  <a:lnTo>
                    <a:pt x="166" y="2009"/>
                  </a:lnTo>
                  <a:lnTo>
                    <a:pt x="111" y="1979"/>
                  </a:lnTo>
                  <a:lnTo>
                    <a:pt x="56" y="1951"/>
                  </a:lnTo>
                  <a:lnTo>
                    <a:pt x="0" y="1927"/>
                  </a:lnTo>
                  <a:lnTo>
                    <a:pt x="35" y="1869"/>
                  </a:lnTo>
                  <a:lnTo>
                    <a:pt x="69" y="1810"/>
                  </a:lnTo>
                  <a:lnTo>
                    <a:pt x="101" y="1750"/>
                  </a:lnTo>
                  <a:lnTo>
                    <a:pt x="130" y="1690"/>
                  </a:lnTo>
                  <a:lnTo>
                    <a:pt x="157" y="1628"/>
                  </a:lnTo>
                  <a:lnTo>
                    <a:pt x="183" y="1564"/>
                  </a:lnTo>
                  <a:lnTo>
                    <a:pt x="206" y="1500"/>
                  </a:lnTo>
                  <a:lnTo>
                    <a:pt x="227" y="1433"/>
                  </a:lnTo>
                  <a:lnTo>
                    <a:pt x="246" y="1367"/>
                  </a:lnTo>
                  <a:lnTo>
                    <a:pt x="262" y="1300"/>
                  </a:lnTo>
                  <a:lnTo>
                    <a:pt x="276" y="1231"/>
                  </a:lnTo>
                  <a:lnTo>
                    <a:pt x="287" y="1161"/>
                  </a:lnTo>
                  <a:lnTo>
                    <a:pt x="297" y="1092"/>
                  </a:lnTo>
                  <a:lnTo>
                    <a:pt x="302" y="1021"/>
                  </a:lnTo>
                  <a:lnTo>
                    <a:pt x="307" y="950"/>
                  </a:lnTo>
                  <a:lnTo>
                    <a:pt x="308" y="878"/>
                  </a:lnTo>
                  <a:lnTo>
                    <a:pt x="308" y="878"/>
                  </a:lnTo>
                  <a:lnTo>
                    <a:pt x="308" y="878"/>
                  </a:lnTo>
                  <a:lnTo>
                    <a:pt x="308" y="877"/>
                  </a:lnTo>
                  <a:lnTo>
                    <a:pt x="308" y="877"/>
                  </a:lnTo>
                  <a:lnTo>
                    <a:pt x="307" y="818"/>
                  </a:lnTo>
                  <a:lnTo>
                    <a:pt x="304" y="760"/>
                  </a:lnTo>
                  <a:lnTo>
                    <a:pt x="299" y="701"/>
                  </a:lnTo>
                  <a:lnTo>
                    <a:pt x="294" y="644"/>
                  </a:lnTo>
                  <a:lnTo>
                    <a:pt x="287" y="587"/>
                  </a:lnTo>
                  <a:lnTo>
                    <a:pt x="276" y="530"/>
                  </a:lnTo>
                  <a:lnTo>
                    <a:pt x="266" y="474"/>
                  </a:lnTo>
                  <a:lnTo>
                    <a:pt x="253" y="419"/>
                  </a:lnTo>
                  <a:lnTo>
                    <a:pt x="239" y="364"/>
                  </a:lnTo>
                  <a:lnTo>
                    <a:pt x="223" y="310"/>
                  </a:lnTo>
                  <a:lnTo>
                    <a:pt x="206" y="257"/>
                  </a:lnTo>
                  <a:lnTo>
                    <a:pt x="187" y="203"/>
                  </a:lnTo>
                  <a:lnTo>
                    <a:pt x="167" y="152"/>
                  </a:lnTo>
                  <a:lnTo>
                    <a:pt x="145" y="101"/>
                  </a:lnTo>
                  <a:lnTo>
                    <a:pt x="122" y="49"/>
                  </a:lnTo>
                  <a:lnTo>
                    <a:pt x="98" y="0"/>
                  </a:lnTo>
                  <a:lnTo>
                    <a:pt x="248" y="36"/>
                  </a:lnTo>
                  <a:lnTo>
                    <a:pt x="395" y="78"/>
                  </a:lnTo>
                  <a:lnTo>
                    <a:pt x="539" y="127"/>
                  </a:lnTo>
                  <a:lnTo>
                    <a:pt x="681" y="182"/>
                  </a:lnTo>
                  <a:lnTo>
                    <a:pt x="819" y="241"/>
                  </a:lnTo>
                  <a:lnTo>
                    <a:pt x="955" y="307"/>
                  </a:lnTo>
                  <a:lnTo>
                    <a:pt x="1087" y="377"/>
                  </a:lnTo>
                  <a:lnTo>
                    <a:pt x="1215" y="454"/>
                  </a:lnTo>
                  <a:lnTo>
                    <a:pt x="1341" y="536"/>
                  </a:lnTo>
                  <a:lnTo>
                    <a:pt x="1463" y="622"/>
                  </a:lnTo>
                  <a:lnTo>
                    <a:pt x="1580" y="713"/>
                  </a:lnTo>
                  <a:lnTo>
                    <a:pt x="1693" y="809"/>
                  </a:lnTo>
                  <a:lnTo>
                    <a:pt x="1803" y="910"/>
                  </a:lnTo>
                  <a:lnTo>
                    <a:pt x="1909" y="1015"/>
                  </a:lnTo>
                  <a:lnTo>
                    <a:pt x="2010" y="1124"/>
                  </a:lnTo>
                  <a:lnTo>
                    <a:pt x="2107" y="1238"/>
                  </a:lnTo>
                  <a:lnTo>
                    <a:pt x="2197" y="1354"/>
                  </a:lnTo>
                  <a:lnTo>
                    <a:pt x="2285" y="1475"/>
                  </a:lnTo>
                  <a:lnTo>
                    <a:pt x="2366" y="1600"/>
                  </a:lnTo>
                  <a:lnTo>
                    <a:pt x="2444" y="1728"/>
                  </a:lnTo>
                  <a:lnTo>
                    <a:pt x="2514" y="1861"/>
                  </a:lnTo>
                  <a:lnTo>
                    <a:pt x="2580" y="1996"/>
                  </a:lnTo>
                  <a:lnTo>
                    <a:pt x="2641" y="2134"/>
                  </a:lnTo>
                  <a:lnTo>
                    <a:pt x="2696" y="2275"/>
                  </a:lnTo>
                  <a:lnTo>
                    <a:pt x="2745" y="2419"/>
                  </a:lnTo>
                  <a:lnTo>
                    <a:pt x="2786" y="2566"/>
                  </a:lnTo>
                  <a:lnTo>
                    <a:pt x="2824" y="2715"/>
                  </a:lnTo>
                  <a:lnTo>
                    <a:pt x="2854" y="2866"/>
                  </a:lnTo>
                  <a:lnTo>
                    <a:pt x="2877" y="3020"/>
                  </a:lnTo>
                  <a:lnTo>
                    <a:pt x="2894" y="3176"/>
                  </a:lnTo>
                  <a:lnTo>
                    <a:pt x="2904" y="3334"/>
                  </a:lnTo>
                  <a:lnTo>
                    <a:pt x="2909" y="3494"/>
                  </a:lnTo>
                  <a:lnTo>
                    <a:pt x="2907" y="3568"/>
                  </a:lnTo>
                  <a:lnTo>
                    <a:pt x="2906" y="3645"/>
                  </a:lnTo>
                  <a:lnTo>
                    <a:pt x="2902" y="3720"/>
                  </a:lnTo>
                  <a:lnTo>
                    <a:pt x="2896" y="3794"/>
                  </a:lnTo>
                  <a:lnTo>
                    <a:pt x="2889" y="3869"/>
                  </a:lnTo>
                  <a:lnTo>
                    <a:pt x="2880" y="3943"/>
                  </a:lnTo>
                  <a:lnTo>
                    <a:pt x="2870" y="4016"/>
                  </a:lnTo>
                  <a:lnTo>
                    <a:pt x="2858" y="4089"/>
                  </a:lnTo>
                  <a:lnTo>
                    <a:pt x="2845" y="4161"/>
                  </a:lnTo>
                  <a:lnTo>
                    <a:pt x="2831" y="4233"/>
                  </a:lnTo>
                  <a:lnTo>
                    <a:pt x="2817" y="4305"/>
                  </a:lnTo>
                  <a:lnTo>
                    <a:pt x="2799" y="4376"/>
                  </a:lnTo>
                  <a:lnTo>
                    <a:pt x="2781" y="4446"/>
                  </a:lnTo>
                  <a:lnTo>
                    <a:pt x="2760" y="4517"/>
                  </a:lnTo>
                  <a:lnTo>
                    <a:pt x="2739" y="4586"/>
                  </a:lnTo>
                  <a:lnTo>
                    <a:pt x="2716" y="4653"/>
                  </a:lnTo>
                  <a:lnTo>
                    <a:pt x="2691" y="4721"/>
                  </a:lnTo>
                  <a:lnTo>
                    <a:pt x="2667" y="4789"/>
                  </a:lnTo>
                  <a:lnTo>
                    <a:pt x="2639" y="4856"/>
                  </a:lnTo>
                  <a:lnTo>
                    <a:pt x="2612" y="4921"/>
                  </a:lnTo>
                  <a:lnTo>
                    <a:pt x="2582" y="4987"/>
                  </a:lnTo>
                  <a:lnTo>
                    <a:pt x="2552" y="5052"/>
                  </a:lnTo>
                  <a:lnTo>
                    <a:pt x="2520" y="5115"/>
                  </a:lnTo>
                  <a:lnTo>
                    <a:pt x="2487" y="5178"/>
                  </a:lnTo>
                  <a:lnTo>
                    <a:pt x="2452" y="5240"/>
                  </a:lnTo>
                  <a:lnTo>
                    <a:pt x="2418" y="5302"/>
                  </a:lnTo>
                  <a:lnTo>
                    <a:pt x="2380" y="5363"/>
                  </a:lnTo>
                  <a:lnTo>
                    <a:pt x="2343" y="5423"/>
                  </a:lnTo>
                  <a:lnTo>
                    <a:pt x="2304" y="5482"/>
                  </a:lnTo>
                  <a:lnTo>
                    <a:pt x="2264" y="5541"/>
                  </a:lnTo>
                  <a:lnTo>
                    <a:pt x="2222" y="5599"/>
                  </a:lnTo>
                  <a:lnTo>
                    <a:pt x="2180" y="5655"/>
                  </a:lnTo>
                  <a:lnTo>
                    <a:pt x="2121" y="5658"/>
                  </a:lnTo>
                  <a:lnTo>
                    <a:pt x="2061" y="5658"/>
                  </a:lnTo>
                  <a:lnTo>
                    <a:pt x="2000" y="5656"/>
                  </a:lnTo>
                  <a:lnTo>
                    <a:pt x="1941" y="5653"/>
                  </a:lnTo>
                  <a:lnTo>
                    <a:pt x="1881" y="5647"/>
                  </a:lnTo>
                  <a:lnTo>
                    <a:pt x="1820" y="5639"/>
                  </a:lnTo>
                  <a:lnTo>
                    <a:pt x="1761" y="5629"/>
                  </a:lnTo>
                  <a:lnTo>
                    <a:pt x="1701" y="5616"/>
                  </a:lnTo>
                  <a:lnTo>
                    <a:pt x="1642" y="5601"/>
                  </a:lnTo>
                  <a:lnTo>
                    <a:pt x="1583" y="5584"/>
                  </a:lnTo>
                  <a:lnTo>
                    <a:pt x="1523" y="5565"/>
                  </a:lnTo>
                  <a:lnTo>
                    <a:pt x="1466" y="5544"/>
                  </a:lnTo>
                  <a:lnTo>
                    <a:pt x="1408" y="5521"/>
                  </a:lnTo>
                  <a:lnTo>
                    <a:pt x="1351" y="5495"/>
                  </a:lnTo>
                  <a:lnTo>
                    <a:pt x="1295" y="5468"/>
                  </a:lnTo>
                  <a:lnTo>
                    <a:pt x="1238" y="5437"/>
                  </a:lnTo>
                  <a:lnTo>
                    <a:pt x="1238" y="5436"/>
                  </a:lnTo>
                  <a:lnTo>
                    <a:pt x="1238" y="5436"/>
                  </a:lnTo>
                  <a:lnTo>
                    <a:pt x="1238" y="5436"/>
                  </a:lnTo>
                  <a:lnTo>
                    <a:pt x="1237" y="5437"/>
                  </a:lnTo>
                  <a:lnTo>
                    <a:pt x="1179" y="5403"/>
                  </a:lnTo>
                  <a:lnTo>
                    <a:pt x="1123" y="5367"/>
                  </a:lnTo>
                  <a:lnTo>
                    <a:pt x="1068" y="5328"/>
                  </a:lnTo>
                  <a:lnTo>
                    <a:pt x="1017" y="5289"/>
                  </a:lnTo>
                  <a:lnTo>
                    <a:pt x="965" y="5247"/>
                  </a:lnTo>
                  <a:lnTo>
                    <a:pt x="917" y="5204"/>
                  </a:lnTo>
                  <a:lnTo>
                    <a:pt x="870" y="5158"/>
                  </a:lnTo>
                  <a:lnTo>
                    <a:pt x="825" y="5112"/>
                  </a:lnTo>
                  <a:lnTo>
                    <a:pt x="782" y="5065"/>
                  </a:lnTo>
                  <a:lnTo>
                    <a:pt x="742" y="5016"/>
                  </a:lnTo>
                  <a:lnTo>
                    <a:pt x="703" y="4965"/>
                  </a:lnTo>
                  <a:lnTo>
                    <a:pt x="665" y="4914"/>
                  </a:lnTo>
                  <a:lnTo>
                    <a:pt x="631" y="4860"/>
                  </a:lnTo>
                  <a:lnTo>
                    <a:pt x="598" y="4806"/>
                  </a:lnTo>
                  <a:lnTo>
                    <a:pt x="567" y="4751"/>
                  </a:lnTo>
                  <a:lnTo>
                    <a:pt x="539" y="4695"/>
                  </a:lnTo>
                  <a:close/>
                </a:path>
              </a:pathLst>
            </a:custGeom>
            <a:solidFill>
              <a:schemeClr val="accent4">
                <a:lumMod val="40000"/>
                <a:lumOff val="60000"/>
              </a:schemeClr>
            </a:solidFill>
            <a:ln>
              <a:noFill/>
            </a:ln>
          </p:spPr>
          <p:txBody>
            <a:bodyPr vert="horz" wrap="square" lIns="91412" tIns="45706" rIns="91412" bIns="45706" numCol="1" anchor="t" anchorCtr="0" compatLnSpc="1">
              <a:prstTxWarp prst="textNoShape">
                <a:avLst/>
              </a:prstTxWarp>
            </a:bodyPr>
            <a:lstStyle/>
            <a:p>
              <a:pPr algn="r" defTabSz="914218" rtl="1" eaLnBrk="0" fontAlgn="base" hangingPunct="0">
                <a:spcBef>
                  <a:spcPct val="0"/>
                </a:spcBef>
                <a:spcAft>
                  <a:spcPct val="0"/>
                </a:spcAft>
                <a:defRPr/>
              </a:pPr>
              <a:endParaRPr lang="en-US" sz="1200">
                <a:solidFill>
                  <a:prstClr val="black"/>
                </a:solidFill>
                <a:latin typeface="Calibri" panose="020F0502020204030204"/>
              </a:endParaRPr>
            </a:p>
          </p:txBody>
        </p:sp>
        <p:sp>
          <p:nvSpPr>
            <p:cNvPr id="21" name="Freeform 10">
              <a:extLst>
                <a:ext uri="{FF2B5EF4-FFF2-40B4-BE49-F238E27FC236}">
                  <a16:creationId xmlns:a16="http://schemas.microsoft.com/office/drawing/2014/main" id="{352C866B-55C9-4163-825B-977B7A86A658}"/>
                </a:ext>
              </a:extLst>
            </p:cNvPr>
            <p:cNvSpPr>
              <a:spLocks/>
            </p:cNvSpPr>
            <p:nvPr/>
          </p:nvSpPr>
          <p:spPr bwMode="auto">
            <a:xfrm>
              <a:off x="2691017" y="3265671"/>
              <a:ext cx="6122192" cy="3229962"/>
            </a:xfrm>
            <a:custGeom>
              <a:avLst/>
              <a:gdLst>
                <a:gd name="T0" fmla="*/ 908 w 6953"/>
                <a:gd name="T1" fmla="*/ 908 w 6953"/>
                <a:gd name="T2" fmla="*/ 908 w 6953"/>
                <a:gd name="T3" fmla="*/ 908 w 6953"/>
                <a:gd name="T4" fmla="*/ 908 w 6953"/>
                <a:gd name="T5" fmla="*/ 908 w 6953"/>
                <a:gd name="T6" fmla="*/ 908 w 6953"/>
                <a:gd name="T7" fmla="*/ 908 w 6953"/>
                <a:gd name="T8" fmla="*/ 908 w 6953"/>
                <a:gd name="T9" fmla="*/ 908 w 6953"/>
                <a:gd name="T10" fmla="*/ 908 w 6953"/>
                <a:gd name="T11" fmla="*/ 908 w 6953"/>
                <a:gd name="T12" fmla="*/ 908 w 6953"/>
                <a:gd name="T13" fmla="*/ 908 w 6953"/>
                <a:gd name="T14" fmla="*/ 908 w 6953"/>
                <a:gd name="T15" fmla="*/ 908 w 6953"/>
                <a:gd name="T16" fmla="*/ 908 w 6953"/>
                <a:gd name="T17" fmla="*/ 908 w 6953"/>
                <a:gd name="T18" fmla="*/ 908 w 6953"/>
                <a:gd name="T19" fmla="*/ 908 w 6953"/>
                <a:gd name="T20" fmla="*/ 908 w 6953"/>
                <a:gd name="T21" fmla="*/ 908 w 6953"/>
                <a:gd name="T22" fmla="*/ 908 w 6953"/>
                <a:gd name="T23" fmla="*/ 908 w 6953"/>
                <a:gd name="T24" fmla="*/ 908 w 6953"/>
                <a:gd name="T25" fmla="*/ 908 w 6953"/>
                <a:gd name="T26" fmla="*/ 908 w 6953"/>
                <a:gd name="T27" fmla="*/ 908 w 6953"/>
                <a:gd name="T28" fmla="*/ 908 w 6953"/>
                <a:gd name="T29" fmla="*/ 908 w 6953"/>
                <a:gd name="T30" fmla="*/ 908 w 6953"/>
                <a:gd name="T31" fmla="*/ 908 w 6953"/>
                <a:gd name="T32" fmla="*/ 908 w 6953"/>
                <a:gd name="T33" fmla="*/ 908 w 6953"/>
                <a:gd name="T34" fmla="*/ 908 w 6953"/>
                <a:gd name="T35" fmla="*/ 908 w 6953"/>
                <a:gd name="T36" fmla="*/ 908 w 6953"/>
                <a:gd name="T37" fmla="*/ 908 w 6953"/>
                <a:gd name="T38" fmla="*/ 908 w 6953"/>
                <a:gd name="T39" fmla="*/ 908 w 6953"/>
                <a:gd name="T40" fmla="*/ 908 w 6953"/>
                <a:gd name="T41" fmla="*/ 908 w 6953"/>
                <a:gd name="T42" fmla="*/ 908 w 6953"/>
                <a:gd name="T43" fmla="*/ 908 w 6953"/>
                <a:gd name="T44" fmla="*/ 908 w 6953"/>
                <a:gd name="T45" fmla="*/ 908 w 6953"/>
                <a:gd name="T46" fmla="*/ 908 w 6953"/>
                <a:gd name="T47" fmla="*/ 908 w 6953"/>
                <a:gd name="T48" fmla="*/ 908 w 6953"/>
                <a:gd name="T49" fmla="*/ 908 w 6953"/>
                <a:gd name="T50" fmla="*/ 908 w 6953"/>
                <a:gd name="T51" fmla="*/ 908 w 6953"/>
                <a:gd name="T52" fmla="*/ 908 w 6953"/>
                <a:gd name="T53" fmla="*/ 908 w 6953"/>
                <a:gd name="T54" fmla="*/ 908 w 6953"/>
                <a:gd name="T55" fmla="*/ 908 w 6953"/>
                <a:gd name="T56" fmla="*/ 908 w 6953"/>
                <a:gd name="T57" fmla="*/ 908 w 6953"/>
                <a:gd name="T58" fmla="*/ 908 w 6953"/>
                <a:gd name="T59" fmla="*/ 908 w 6953"/>
                <a:gd name="T60" fmla="*/ 908 w 6953"/>
                <a:gd name="T61" fmla="*/ 908 w 6953"/>
                <a:gd name="T62" fmla="*/ 908 w 6953"/>
                <a:gd name="T63" fmla="*/ 908 w 6953"/>
                <a:gd name="T64" fmla="*/ 908 w 6953"/>
                <a:gd name="T65" fmla="*/ 908 w 6953"/>
                <a:gd name="T66" fmla="*/ 908 w 6953"/>
                <a:gd name="T67" fmla="*/ 908 w 6953"/>
                <a:gd name="T68" fmla="*/ 908 w 6953"/>
                <a:gd name="T69" fmla="*/ 908 w 6953"/>
                <a:gd name="T70" fmla="*/ 908 w 6953"/>
                <a:gd name="T71" fmla="*/ 908 w 6953"/>
                <a:gd name="T72" fmla="*/ 908 w 6953"/>
                <a:gd name="T73" fmla="*/ 908 w 6953"/>
                <a:gd name="T74" fmla="*/ 908 w 6953"/>
                <a:gd name="T75" fmla="*/ 908 w 6953"/>
                <a:gd name="T76" fmla="*/ 908 w 6953"/>
                <a:gd name="T77" fmla="*/ 908 w 6953"/>
                <a:gd name="T78" fmla="*/ 908 w 6953"/>
                <a:gd name="T79" fmla="*/ 908 w 6953"/>
                <a:gd name="T80" fmla="*/ 908 w 6953"/>
                <a:gd name="T81" fmla="*/ 908 w 6953"/>
                <a:gd name="T82" fmla="*/ 908 w 6953"/>
                <a:gd name="T83" fmla="*/ 908 w 6953"/>
                <a:gd name="T84" fmla="*/ 908 w 6953"/>
                <a:gd name="T85" fmla="*/ 908 w 6953"/>
                <a:gd name="T86" fmla="*/ 908 w 6953"/>
                <a:gd name="T87" fmla="*/ 908 w 6953"/>
                <a:gd name="T88" fmla="*/ 908 w 6953"/>
                <a:gd name="T89" fmla="*/ 908 w 6953"/>
                <a:gd name="T90" fmla="*/ 908 w 6953"/>
                <a:gd name="T91" fmla="*/ 908 w 6953"/>
                <a:gd name="T92" fmla="*/ 908 w 6953"/>
                <a:gd name="T93" fmla="*/ 908 w 6953"/>
                <a:gd name="T94" fmla="*/ 908 w 6953"/>
                <a:gd name="T95" fmla="*/ 908 w 6953"/>
                <a:gd name="T96" fmla="*/ 908 w 6953"/>
                <a:gd name="T97" fmla="*/ 908 w 6953"/>
                <a:gd name="T98" fmla="*/ 908 w 6953"/>
                <a:gd name="T99" fmla="*/ 908 w 6953"/>
                <a:gd name="T100" fmla="*/ 908 w 6953"/>
                <a:gd name="T101" fmla="*/ 908 w 6953"/>
                <a:gd name="T102" fmla="*/ 908 w 6953"/>
                <a:gd name="T103" fmla="*/ 908 w 6953"/>
                <a:gd name="T104" fmla="*/ 908 w 6953"/>
                <a:gd name="T105" fmla="*/ 908 w 6953"/>
                <a:gd name="T106" fmla="*/ 908 w 6953"/>
                <a:gd name="T107" fmla="*/ 908 w 6953"/>
                <a:gd name="T108" fmla="*/ 908 w 6953"/>
                <a:gd name="T109" fmla="*/ 908 w 6953"/>
                <a:gd name="T110" fmla="*/ 908 w 6953"/>
                <a:gd name="T111" fmla="*/ 908 w 6953"/>
                <a:gd name="T112" fmla="*/ 908 w 6953"/>
                <a:gd name="T113" fmla="*/ 908 w 6953"/>
                <a:gd name="T114" fmla="*/ 908 w 6953"/>
                <a:gd name="T115" fmla="*/ 908 w 6953"/>
                <a:gd name="T116" fmla="*/ 908 w 6953"/>
                <a:gd name="T117" fmla="*/ 908 w 6953"/>
                <a:gd name="T118" fmla="*/ 908 w 6953"/>
                <a:gd name="T119" fmla="*/ 908 w 6953"/>
                <a:gd name="T120" fmla="*/ 908 w 6953"/>
                <a:gd name="T121" fmla="*/ 908 w 6953"/>
                <a:gd name="T122" fmla="*/ 908 w 6953"/>
                <a:gd name="T123" fmla="*/ 908 w 6953"/>
                <a:gd name="T124" fmla="*/ 908 w 6953"/>
                <a:gd name="T125" fmla="*/ 908 w 6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81" h="3155">
                  <a:moveTo>
                    <a:pt x="1664" y="6"/>
                  </a:moveTo>
                  <a:lnTo>
                    <a:pt x="1683" y="73"/>
                  </a:lnTo>
                  <a:lnTo>
                    <a:pt x="1706" y="141"/>
                  </a:lnTo>
                  <a:lnTo>
                    <a:pt x="1730" y="207"/>
                  </a:lnTo>
                  <a:lnTo>
                    <a:pt x="1758" y="272"/>
                  </a:lnTo>
                  <a:lnTo>
                    <a:pt x="1787" y="335"/>
                  </a:lnTo>
                  <a:lnTo>
                    <a:pt x="1820" y="395"/>
                  </a:lnTo>
                  <a:lnTo>
                    <a:pt x="1854" y="456"/>
                  </a:lnTo>
                  <a:lnTo>
                    <a:pt x="1890" y="515"/>
                  </a:lnTo>
                  <a:lnTo>
                    <a:pt x="1931" y="572"/>
                  </a:lnTo>
                  <a:lnTo>
                    <a:pt x="1971" y="627"/>
                  </a:lnTo>
                  <a:lnTo>
                    <a:pt x="2016" y="680"/>
                  </a:lnTo>
                  <a:lnTo>
                    <a:pt x="2060" y="732"/>
                  </a:lnTo>
                  <a:lnTo>
                    <a:pt x="2109" y="782"/>
                  </a:lnTo>
                  <a:lnTo>
                    <a:pt x="2158" y="830"/>
                  </a:lnTo>
                  <a:lnTo>
                    <a:pt x="2210" y="876"/>
                  </a:lnTo>
                  <a:lnTo>
                    <a:pt x="2263" y="919"/>
                  </a:lnTo>
                  <a:lnTo>
                    <a:pt x="2318" y="961"/>
                  </a:lnTo>
                  <a:lnTo>
                    <a:pt x="2376" y="1001"/>
                  </a:lnTo>
                  <a:lnTo>
                    <a:pt x="2435" y="1037"/>
                  </a:lnTo>
                  <a:lnTo>
                    <a:pt x="2494" y="1073"/>
                  </a:lnTo>
                  <a:lnTo>
                    <a:pt x="2556" y="1105"/>
                  </a:lnTo>
                  <a:lnTo>
                    <a:pt x="2619" y="1135"/>
                  </a:lnTo>
                  <a:lnTo>
                    <a:pt x="2684" y="1162"/>
                  </a:lnTo>
                  <a:lnTo>
                    <a:pt x="2750" y="1187"/>
                  </a:lnTo>
                  <a:lnTo>
                    <a:pt x="2816" y="1208"/>
                  </a:lnTo>
                  <a:lnTo>
                    <a:pt x="2885" y="1228"/>
                  </a:lnTo>
                  <a:lnTo>
                    <a:pt x="2954" y="1244"/>
                  </a:lnTo>
                  <a:lnTo>
                    <a:pt x="3025" y="1259"/>
                  </a:lnTo>
                  <a:lnTo>
                    <a:pt x="3096" y="1269"/>
                  </a:lnTo>
                  <a:lnTo>
                    <a:pt x="3169" y="1276"/>
                  </a:lnTo>
                  <a:lnTo>
                    <a:pt x="3242" y="1282"/>
                  </a:lnTo>
                  <a:lnTo>
                    <a:pt x="3316" y="1283"/>
                  </a:lnTo>
                  <a:lnTo>
                    <a:pt x="3352" y="1283"/>
                  </a:lnTo>
                  <a:lnTo>
                    <a:pt x="3389" y="1282"/>
                  </a:lnTo>
                  <a:lnTo>
                    <a:pt x="3425" y="1279"/>
                  </a:lnTo>
                  <a:lnTo>
                    <a:pt x="3460" y="1277"/>
                  </a:lnTo>
                  <a:lnTo>
                    <a:pt x="3496" y="1273"/>
                  </a:lnTo>
                  <a:lnTo>
                    <a:pt x="3532" y="1269"/>
                  </a:lnTo>
                  <a:lnTo>
                    <a:pt x="3566" y="1264"/>
                  </a:lnTo>
                  <a:lnTo>
                    <a:pt x="3602" y="1259"/>
                  </a:lnTo>
                  <a:lnTo>
                    <a:pt x="3637" y="1253"/>
                  </a:lnTo>
                  <a:lnTo>
                    <a:pt x="3672" y="1246"/>
                  </a:lnTo>
                  <a:lnTo>
                    <a:pt x="3705" y="1239"/>
                  </a:lnTo>
                  <a:lnTo>
                    <a:pt x="3739" y="1230"/>
                  </a:lnTo>
                  <a:lnTo>
                    <a:pt x="3807" y="1211"/>
                  </a:lnTo>
                  <a:lnTo>
                    <a:pt x="3872" y="1190"/>
                  </a:lnTo>
                  <a:lnTo>
                    <a:pt x="3937" y="1167"/>
                  </a:lnTo>
                  <a:lnTo>
                    <a:pt x="4001" y="1139"/>
                  </a:lnTo>
                  <a:lnTo>
                    <a:pt x="4063" y="1110"/>
                  </a:lnTo>
                  <a:lnTo>
                    <a:pt x="4124" y="1080"/>
                  </a:lnTo>
                  <a:lnTo>
                    <a:pt x="4183" y="1046"/>
                  </a:lnTo>
                  <a:lnTo>
                    <a:pt x="4240" y="1010"/>
                  </a:lnTo>
                  <a:lnTo>
                    <a:pt x="4298" y="972"/>
                  </a:lnTo>
                  <a:lnTo>
                    <a:pt x="4353" y="932"/>
                  </a:lnTo>
                  <a:lnTo>
                    <a:pt x="4384" y="991"/>
                  </a:lnTo>
                  <a:lnTo>
                    <a:pt x="4419" y="1050"/>
                  </a:lnTo>
                  <a:lnTo>
                    <a:pt x="4456" y="1106"/>
                  </a:lnTo>
                  <a:lnTo>
                    <a:pt x="4495" y="1162"/>
                  </a:lnTo>
                  <a:lnTo>
                    <a:pt x="4536" y="1217"/>
                  </a:lnTo>
                  <a:lnTo>
                    <a:pt x="4579" y="1270"/>
                  </a:lnTo>
                  <a:lnTo>
                    <a:pt x="4623" y="1322"/>
                  </a:lnTo>
                  <a:lnTo>
                    <a:pt x="4670" y="1372"/>
                  </a:lnTo>
                  <a:lnTo>
                    <a:pt x="4718" y="1421"/>
                  </a:lnTo>
                  <a:lnTo>
                    <a:pt x="4770" y="1469"/>
                  </a:lnTo>
                  <a:lnTo>
                    <a:pt x="4822" y="1515"/>
                  </a:lnTo>
                  <a:lnTo>
                    <a:pt x="4877" y="1558"/>
                  </a:lnTo>
                  <a:lnTo>
                    <a:pt x="4934" y="1601"/>
                  </a:lnTo>
                  <a:lnTo>
                    <a:pt x="4992" y="1641"/>
                  </a:lnTo>
                  <a:lnTo>
                    <a:pt x="5053" y="1680"/>
                  </a:lnTo>
                  <a:lnTo>
                    <a:pt x="5116" y="1716"/>
                  </a:lnTo>
                  <a:lnTo>
                    <a:pt x="5114" y="1716"/>
                  </a:lnTo>
                  <a:lnTo>
                    <a:pt x="5116" y="1716"/>
                  </a:lnTo>
                  <a:lnTo>
                    <a:pt x="5116" y="1716"/>
                  </a:lnTo>
                  <a:lnTo>
                    <a:pt x="5116" y="1716"/>
                  </a:lnTo>
                  <a:lnTo>
                    <a:pt x="5168" y="1745"/>
                  </a:lnTo>
                  <a:lnTo>
                    <a:pt x="5220" y="1771"/>
                  </a:lnTo>
                  <a:lnTo>
                    <a:pt x="5273" y="1795"/>
                  </a:lnTo>
                  <a:lnTo>
                    <a:pt x="5325" y="1818"/>
                  </a:lnTo>
                  <a:lnTo>
                    <a:pt x="5379" y="1840"/>
                  </a:lnTo>
                  <a:lnTo>
                    <a:pt x="5433" y="1860"/>
                  </a:lnTo>
                  <a:lnTo>
                    <a:pt x="5487" y="1877"/>
                  </a:lnTo>
                  <a:lnTo>
                    <a:pt x="5541" y="1895"/>
                  </a:lnTo>
                  <a:lnTo>
                    <a:pt x="5595" y="1909"/>
                  </a:lnTo>
                  <a:lnTo>
                    <a:pt x="5650" y="1922"/>
                  </a:lnTo>
                  <a:lnTo>
                    <a:pt x="5706" y="1933"/>
                  </a:lnTo>
                  <a:lnTo>
                    <a:pt x="5761" y="1942"/>
                  </a:lnTo>
                  <a:lnTo>
                    <a:pt x="5816" y="1951"/>
                  </a:lnTo>
                  <a:lnTo>
                    <a:pt x="5872" y="1956"/>
                  </a:lnTo>
                  <a:lnTo>
                    <a:pt x="5927" y="1962"/>
                  </a:lnTo>
                  <a:lnTo>
                    <a:pt x="5981" y="1965"/>
                  </a:lnTo>
                  <a:lnTo>
                    <a:pt x="5919" y="2033"/>
                  </a:lnTo>
                  <a:lnTo>
                    <a:pt x="5856" y="2099"/>
                  </a:lnTo>
                  <a:lnTo>
                    <a:pt x="5790" y="2164"/>
                  </a:lnTo>
                  <a:lnTo>
                    <a:pt x="5722" y="2225"/>
                  </a:lnTo>
                  <a:lnTo>
                    <a:pt x="5654" y="2287"/>
                  </a:lnTo>
                  <a:lnTo>
                    <a:pt x="5584" y="2346"/>
                  </a:lnTo>
                  <a:lnTo>
                    <a:pt x="5512" y="2404"/>
                  </a:lnTo>
                  <a:lnTo>
                    <a:pt x="5438" y="2459"/>
                  </a:lnTo>
                  <a:lnTo>
                    <a:pt x="5364" y="2513"/>
                  </a:lnTo>
                  <a:lnTo>
                    <a:pt x="5286" y="2565"/>
                  </a:lnTo>
                  <a:lnTo>
                    <a:pt x="5208" y="2615"/>
                  </a:lnTo>
                  <a:lnTo>
                    <a:pt x="5130" y="2663"/>
                  </a:lnTo>
                  <a:lnTo>
                    <a:pt x="5050" y="2709"/>
                  </a:lnTo>
                  <a:lnTo>
                    <a:pt x="4968" y="2752"/>
                  </a:lnTo>
                  <a:lnTo>
                    <a:pt x="4884" y="2794"/>
                  </a:lnTo>
                  <a:lnTo>
                    <a:pt x="4801" y="2834"/>
                  </a:lnTo>
                  <a:lnTo>
                    <a:pt x="4716" y="2871"/>
                  </a:lnTo>
                  <a:lnTo>
                    <a:pt x="4628" y="2907"/>
                  </a:lnTo>
                  <a:lnTo>
                    <a:pt x="4541" y="2941"/>
                  </a:lnTo>
                  <a:lnTo>
                    <a:pt x="4452" y="2971"/>
                  </a:lnTo>
                  <a:lnTo>
                    <a:pt x="4363" y="3000"/>
                  </a:lnTo>
                  <a:lnTo>
                    <a:pt x="4272" y="3027"/>
                  </a:lnTo>
                  <a:lnTo>
                    <a:pt x="4180" y="3050"/>
                  </a:lnTo>
                  <a:lnTo>
                    <a:pt x="4088" y="3071"/>
                  </a:lnTo>
                  <a:lnTo>
                    <a:pt x="3994" y="3092"/>
                  </a:lnTo>
                  <a:lnTo>
                    <a:pt x="3899" y="3109"/>
                  </a:lnTo>
                  <a:lnTo>
                    <a:pt x="3804" y="3122"/>
                  </a:lnTo>
                  <a:lnTo>
                    <a:pt x="3708" y="3135"/>
                  </a:lnTo>
                  <a:lnTo>
                    <a:pt x="3611" y="3143"/>
                  </a:lnTo>
                  <a:lnTo>
                    <a:pt x="3513" y="3151"/>
                  </a:lnTo>
                  <a:lnTo>
                    <a:pt x="3415" y="3153"/>
                  </a:lnTo>
                  <a:lnTo>
                    <a:pt x="3316" y="3155"/>
                  </a:lnTo>
                  <a:lnTo>
                    <a:pt x="3176" y="3152"/>
                  </a:lnTo>
                  <a:lnTo>
                    <a:pt x="3038" y="3145"/>
                  </a:lnTo>
                  <a:lnTo>
                    <a:pt x="2900" y="3132"/>
                  </a:lnTo>
                  <a:lnTo>
                    <a:pt x="2764" y="3113"/>
                  </a:lnTo>
                  <a:lnTo>
                    <a:pt x="2630" y="3090"/>
                  </a:lnTo>
                  <a:lnTo>
                    <a:pt x="2499" y="3061"/>
                  </a:lnTo>
                  <a:lnTo>
                    <a:pt x="2368" y="3028"/>
                  </a:lnTo>
                  <a:lnTo>
                    <a:pt x="2240" y="2991"/>
                  </a:lnTo>
                  <a:lnTo>
                    <a:pt x="2114" y="2949"/>
                  </a:lnTo>
                  <a:lnTo>
                    <a:pt x="1990" y="2902"/>
                  </a:lnTo>
                  <a:lnTo>
                    <a:pt x="1867" y="2850"/>
                  </a:lnTo>
                  <a:lnTo>
                    <a:pt x="1748" y="2795"/>
                  </a:lnTo>
                  <a:lnTo>
                    <a:pt x="1631" y="2735"/>
                  </a:lnTo>
                  <a:lnTo>
                    <a:pt x="1516" y="2671"/>
                  </a:lnTo>
                  <a:lnTo>
                    <a:pt x="1405" y="2604"/>
                  </a:lnTo>
                  <a:lnTo>
                    <a:pt x="1296" y="2532"/>
                  </a:lnTo>
                  <a:lnTo>
                    <a:pt x="1189" y="2456"/>
                  </a:lnTo>
                  <a:lnTo>
                    <a:pt x="1085" y="2377"/>
                  </a:lnTo>
                  <a:lnTo>
                    <a:pt x="985" y="2293"/>
                  </a:lnTo>
                  <a:lnTo>
                    <a:pt x="888" y="2207"/>
                  </a:lnTo>
                  <a:lnTo>
                    <a:pt x="794" y="2116"/>
                  </a:lnTo>
                  <a:lnTo>
                    <a:pt x="702" y="2023"/>
                  </a:lnTo>
                  <a:lnTo>
                    <a:pt x="616" y="1926"/>
                  </a:lnTo>
                  <a:lnTo>
                    <a:pt x="532" y="1827"/>
                  </a:lnTo>
                  <a:lnTo>
                    <a:pt x="452" y="1723"/>
                  </a:lnTo>
                  <a:lnTo>
                    <a:pt x="375" y="1618"/>
                  </a:lnTo>
                  <a:lnTo>
                    <a:pt x="302" y="1509"/>
                  </a:lnTo>
                  <a:lnTo>
                    <a:pt x="234" y="1398"/>
                  </a:lnTo>
                  <a:lnTo>
                    <a:pt x="170" y="1285"/>
                  </a:lnTo>
                  <a:lnTo>
                    <a:pt x="108" y="1168"/>
                  </a:lnTo>
                  <a:lnTo>
                    <a:pt x="51" y="1049"/>
                  </a:lnTo>
                  <a:lnTo>
                    <a:pt x="0" y="928"/>
                  </a:lnTo>
                  <a:lnTo>
                    <a:pt x="28" y="875"/>
                  </a:lnTo>
                  <a:lnTo>
                    <a:pt x="59" y="823"/>
                  </a:lnTo>
                  <a:lnTo>
                    <a:pt x="90" y="772"/>
                  </a:lnTo>
                  <a:lnTo>
                    <a:pt x="125" y="722"/>
                  </a:lnTo>
                  <a:lnTo>
                    <a:pt x="159" y="675"/>
                  </a:lnTo>
                  <a:lnTo>
                    <a:pt x="197" y="627"/>
                  </a:lnTo>
                  <a:lnTo>
                    <a:pt x="237" y="580"/>
                  </a:lnTo>
                  <a:lnTo>
                    <a:pt x="278" y="535"/>
                  </a:lnTo>
                  <a:lnTo>
                    <a:pt x="321" y="492"/>
                  </a:lnTo>
                  <a:lnTo>
                    <a:pt x="365" y="449"/>
                  </a:lnTo>
                  <a:lnTo>
                    <a:pt x="411" y="408"/>
                  </a:lnTo>
                  <a:lnTo>
                    <a:pt x="459" y="370"/>
                  </a:lnTo>
                  <a:lnTo>
                    <a:pt x="509" y="331"/>
                  </a:lnTo>
                  <a:lnTo>
                    <a:pt x="561" y="295"/>
                  </a:lnTo>
                  <a:lnTo>
                    <a:pt x="614" y="260"/>
                  </a:lnTo>
                  <a:lnTo>
                    <a:pt x="669" y="227"/>
                  </a:lnTo>
                  <a:lnTo>
                    <a:pt x="669" y="229"/>
                  </a:lnTo>
                  <a:lnTo>
                    <a:pt x="669" y="229"/>
                  </a:lnTo>
                  <a:lnTo>
                    <a:pt x="669" y="229"/>
                  </a:lnTo>
                  <a:lnTo>
                    <a:pt x="669" y="227"/>
                  </a:lnTo>
                  <a:lnTo>
                    <a:pt x="728" y="195"/>
                  </a:lnTo>
                  <a:lnTo>
                    <a:pt x="787" y="165"/>
                  </a:lnTo>
                  <a:lnTo>
                    <a:pt x="848" y="138"/>
                  </a:lnTo>
                  <a:lnTo>
                    <a:pt x="910" y="113"/>
                  </a:lnTo>
                  <a:lnTo>
                    <a:pt x="972" y="90"/>
                  </a:lnTo>
                  <a:lnTo>
                    <a:pt x="1034" y="70"/>
                  </a:lnTo>
                  <a:lnTo>
                    <a:pt x="1095" y="53"/>
                  </a:lnTo>
                  <a:lnTo>
                    <a:pt x="1159" y="39"/>
                  </a:lnTo>
                  <a:lnTo>
                    <a:pt x="1222" y="26"/>
                  </a:lnTo>
                  <a:lnTo>
                    <a:pt x="1284" y="16"/>
                  </a:lnTo>
                  <a:lnTo>
                    <a:pt x="1347" y="8"/>
                  </a:lnTo>
                  <a:lnTo>
                    <a:pt x="1411" y="3"/>
                  </a:lnTo>
                  <a:lnTo>
                    <a:pt x="1476" y="0"/>
                  </a:lnTo>
                  <a:lnTo>
                    <a:pt x="1539" y="0"/>
                  </a:lnTo>
                  <a:lnTo>
                    <a:pt x="1601" y="1"/>
                  </a:lnTo>
                  <a:lnTo>
                    <a:pt x="1664" y="6"/>
                  </a:lnTo>
                  <a:close/>
                </a:path>
              </a:pathLst>
            </a:custGeom>
            <a:solidFill>
              <a:schemeClr val="accent4">
                <a:lumMod val="60000"/>
                <a:lumOff val="40000"/>
              </a:schemeClr>
            </a:solidFill>
            <a:ln>
              <a:noFill/>
            </a:ln>
          </p:spPr>
          <p:txBody>
            <a:bodyPr vert="horz" wrap="square" lIns="91412" tIns="45706" rIns="91412" bIns="45706" numCol="1" anchor="t" anchorCtr="0" compatLnSpc="1">
              <a:prstTxWarp prst="textNoShape">
                <a:avLst/>
              </a:prstTxWarp>
            </a:bodyPr>
            <a:lstStyle/>
            <a:p>
              <a:pPr algn="r" defTabSz="914218" rtl="1" eaLnBrk="0" fontAlgn="base" hangingPunct="0">
                <a:spcBef>
                  <a:spcPct val="0"/>
                </a:spcBef>
                <a:spcAft>
                  <a:spcPct val="0"/>
                </a:spcAft>
                <a:defRPr/>
              </a:pPr>
              <a:endParaRPr lang="en-US" sz="1200">
                <a:solidFill>
                  <a:prstClr val="black"/>
                </a:solidFill>
                <a:latin typeface="Calibri" panose="020F0502020204030204"/>
              </a:endParaRPr>
            </a:p>
          </p:txBody>
        </p:sp>
        <p:sp>
          <p:nvSpPr>
            <p:cNvPr id="22" name="Freeform 11">
              <a:extLst>
                <a:ext uri="{FF2B5EF4-FFF2-40B4-BE49-F238E27FC236}">
                  <a16:creationId xmlns:a16="http://schemas.microsoft.com/office/drawing/2014/main" id="{9CCD0728-96C1-490E-9A78-E1BD02EB1667}"/>
                </a:ext>
              </a:extLst>
            </p:cNvPr>
            <p:cNvSpPr>
              <a:spLocks/>
            </p:cNvSpPr>
            <p:nvPr/>
          </p:nvSpPr>
          <p:spPr bwMode="auto">
            <a:xfrm>
              <a:off x="2420831" y="-823977"/>
              <a:ext cx="4439664" cy="4761022"/>
            </a:xfrm>
            <a:custGeom>
              <a:avLst/>
              <a:gdLst>
                <a:gd name="T0" fmla="*/ 908 w 6953"/>
                <a:gd name="T1" fmla="*/ 908 w 6953"/>
                <a:gd name="T2" fmla="*/ 908 w 6953"/>
                <a:gd name="T3" fmla="*/ 908 w 6953"/>
                <a:gd name="T4" fmla="*/ 908 w 6953"/>
                <a:gd name="T5" fmla="*/ 908 w 6953"/>
                <a:gd name="T6" fmla="*/ 908 w 6953"/>
                <a:gd name="T7" fmla="*/ 908 w 6953"/>
                <a:gd name="T8" fmla="*/ 908 w 6953"/>
                <a:gd name="T9" fmla="*/ 908 w 6953"/>
                <a:gd name="T10" fmla="*/ 908 w 6953"/>
                <a:gd name="T11" fmla="*/ 908 w 6953"/>
                <a:gd name="T12" fmla="*/ 908 w 6953"/>
                <a:gd name="T13" fmla="*/ 908 w 6953"/>
                <a:gd name="T14" fmla="*/ 908 w 6953"/>
                <a:gd name="T15" fmla="*/ 908 w 6953"/>
                <a:gd name="T16" fmla="*/ 908 w 6953"/>
                <a:gd name="T17" fmla="*/ 908 w 6953"/>
                <a:gd name="T18" fmla="*/ 908 w 6953"/>
                <a:gd name="T19" fmla="*/ 908 w 6953"/>
                <a:gd name="T20" fmla="*/ 908 w 6953"/>
                <a:gd name="T21" fmla="*/ 908 w 6953"/>
                <a:gd name="T22" fmla="*/ 908 w 6953"/>
                <a:gd name="T23" fmla="*/ 908 w 6953"/>
                <a:gd name="T24" fmla="*/ 908 w 6953"/>
                <a:gd name="T25" fmla="*/ 908 w 6953"/>
                <a:gd name="T26" fmla="*/ 908 w 6953"/>
                <a:gd name="T27" fmla="*/ 908 w 6953"/>
                <a:gd name="T28" fmla="*/ 908 w 6953"/>
                <a:gd name="T29" fmla="*/ 908 w 6953"/>
                <a:gd name="T30" fmla="*/ 908 w 6953"/>
                <a:gd name="T31" fmla="*/ 908 w 6953"/>
                <a:gd name="T32" fmla="*/ 908 w 6953"/>
                <a:gd name="T33" fmla="*/ 908 w 6953"/>
                <a:gd name="T34" fmla="*/ 908 w 6953"/>
                <a:gd name="T35" fmla="*/ 908 w 6953"/>
                <a:gd name="T36" fmla="*/ 908 w 6953"/>
                <a:gd name="T37" fmla="*/ 908 w 6953"/>
                <a:gd name="T38" fmla="*/ 908 w 6953"/>
                <a:gd name="T39" fmla="*/ 908 w 6953"/>
                <a:gd name="T40" fmla="*/ 908 w 6953"/>
                <a:gd name="T41" fmla="*/ 908 w 6953"/>
                <a:gd name="T42" fmla="*/ 908 w 6953"/>
                <a:gd name="T43" fmla="*/ 908 w 6953"/>
                <a:gd name="T44" fmla="*/ 908 w 6953"/>
                <a:gd name="T45" fmla="*/ 908 w 6953"/>
                <a:gd name="T46" fmla="*/ 908 w 6953"/>
                <a:gd name="T47" fmla="*/ 908 w 6953"/>
                <a:gd name="T48" fmla="*/ 908 w 6953"/>
                <a:gd name="T49" fmla="*/ 908 w 6953"/>
                <a:gd name="T50" fmla="*/ 908 w 6953"/>
                <a:gd name="T51" fmla="*/ 908 w 6953"/>
                <a:gd name="T52" fmla="*/ 908 w 6953"/>
                <a:gd name="T53" fmla="*/ 908 w 6953"/>
                <a:gd name="T54" fmla="*/ 908 w 6953"/>
                <a:gd name="T55" fmla="*/ 908 w 6953"/>
                <a:gd name="T56" fmla="*/ 908 w 6953"/>
                <a:gd name="T57" fmla="*/ 908 w 6953"/>
                <a:gd name="T58" fmla="*/ 908 w 6953"/>
                <a:gd name="T59" fmla="*/ 908 w 6953"/>
                <a:gd name="T60" fmla="*/ 908 w 6953"/>
                <a:gd name="T61" fmla="*/ 908 w 6953"/>
                <a:gd name="T62" fmla="*/ 908 w 6953"/>
                <a:gd name="T63" fmla="*/ 908 w 6953"/>
                <a:gd name="T64" fmla="*/ 908 w 6953"/>
                <a:gd name="T65" fmla="*/ 908 w 6953"/>
                <a:gd name="T66" fmla="*/ 908 w 6953"/>
                <a:gd name="T67" fmla="*/ 908 w 6953"/>
                <a:gd name="T68" fmla="*/ 908 w 6953"/>
                <a:gd name="T69" fmla="*/ 908 w 6953"/>
                <a:gd name="T70" fmla="*/ 908 w 6953"/>
                <a:gd name="T71" fmla="*/ 908 w 6953"/>
                <a:gd name="T72" fmla="*/ 908 w 6953"/>
                <a:gd name="T73" fmla="*/ 908 w 6953"/>
                <a:gd name="T74" fmla="*/ 908 w 6953"/>
                <a:gd name="T75" fmla="*/ 908 w 6953"/>
                <a:gd name="T76" fmla="*/ 908 w 6953"/>
                <a:gd name="T77" fmla="*/ 908 w 6953"/>
                <a:gd name="T78" fmla="*/ 908 w 6953"/>
                <a:gd name="T79" fmla="*/ 908 w 6953"/>
                <a:gd name="T80" fmla="*/ 908 w 6953"/>
                <a:gd name="T81" fmla="*/ 908 w 6953"/>
                <a:gd name="T82" fmla="*/ 908 w 6953"/>
                <a:gd name="T83" fmla="*/ 908 w 6953"/>
                <a:gd name="T84" fmla="*/ 908 w 6953"/>
                <a:gd name="T85" fmla="*/ 908 w 6953"/>
                <a:gd name="T86" fmla="*/ 908 w 6953"/>
                <a:gd name="T87" fmla="*/ 908 w 6953"/>
                <a:gd name="T88" fmla="*/ 908 w 6953"/>
                <a:gd name="T89" fmla="*/ 908 w 6953"/>
                <a:gd name="T90" fmla="*/ 908 w 6953"/>
                <a:gd name="T91" fmla="*/ 908 w 6953"/>
                <a:gd name="T92" fmla="*/ 908 w 6953"/>
                <a:gd name="T93" fmla="*/ 908 w 6953"/>
                <a:gd name="T94" fmla="*/ 908 w 6953"/>
                <a:gd name="T95" fmla="*/ 908 w 6953"/>
                <a:gd name="T96" fmla="*/ 908 w 6953"/>
                <a:gd name="T97" fmla="*/ 908 w 6953"/>
                <a:gd name="T98" fmla="*/ 908 w 6953"/>
                <a:gd name="T99" fmla="*/ 908 w 6953"/>
                <a:gd name="T100" fmla="*/ 908 w 6953"/>
                <a:gd name="T101" fmla="*/ 908 w 6953"/>
                <a:gd name="T102" fmla="*/ 908 w 6953"/>
                <a:gd name="T103" fmla="*/ 908 w 6953"/>
                <a:gd name="T104" fmla="*/ 908 w 6953"/>
                <a:gd name="T105" fmla="*/ 908 w 6953"/>
                <a:gd name="T106" fmla="*/ 908 w 6953"/>
                <a:gd name="T107" fmla="*/ 908 w 6953"/>
                <a:gd name="T108" fmla="*/ 908 w 6953"/>
                <a:gd name="T109" fmla="*/ 908 w 6953"/>
                <a:gd name="T110" fmla="*/ 908 w 6953"/>
                <a:gd name="T111" fmla="*/ 908 w 6953"/>
                <a:gd name="T112" fmla="*/ 908 w 6953"/>
                <a:gd name="T113" fmla="*/ 908 w 6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37" h="4651">
                  <a:moveTo>
                    <a:pt x="3580" y="0"/>
                  </a:moveTo>
                  <a:lnTo>
                    <a:pt x="3642" y="0"/>
                  </a:lnTo>
                  <a:lnTo>
                    <a:pt x="3702" y="1"/>
                  </a:lnTo>
                  <a:lnTo>
                    <a:pt x="3763" y="4"/>
                  </a:lnTo>
                  <a:lnTo>
                    <a:pt x="3823" y="9"/>
                  </a:lnTo>
                  <a:lnTo>
                    <a:pt x="3884" y="13"/>
                  </a:lnTo>
                  <a:lnTo>
                    <a:pt x="3944" y="19"/>
                  </a:lnTo>
                  <a:lnTo>
                    <a:pt x="4005" y="24"/>
                  </a:lnTo>
                  <a:lnTo>
                    <a:pt x="4064" y="33"/>
                  </a:lnTo>
                  <a:lnTo>
                    <a:pt x="4095" y="83"/>
                  </a:lnTo>
                  <a:lnTo>
                    <a:pt x="4124" y="135"/>
                  </a:lnTo>
                  <a:lnTo>
                    <a:pt x="4153" y="188"/>
                  </a:lnTo>
                  <a:lnTo>
                    <a:pt x="4179" y="242"/>
                  </a:lnTo>
                  <a:lnTo>
                    <a:pt x="4203" y="298"/>
                  </a:lnTo>
                  <a:lnTo>
                    <a:pt x="4226" y="354"/>
                  </a:lnTo>
                  <a:lnTo>
                    <a:pt x="4247" y="410"/>
                  </a:lnTo>
                  <a:lnTo>
                    <a:pt x="4265" y="469"/>
                  </a:lnTo>
                  <a:lnTo>
                    <a:pt x="4281" y="528"/>
                  </a:lnTo>
                  <a:lnTo>
                    <a:pt x="4296" y="587"/>
                  </a:lnTo>
                  <a:lnTo>
                    <a:pt x="4309" y="647"/>
                  </a:lnTo>
                  <a:lnTo>
                    <a:pt x="4319" y="709"/>
                  </a:lnTo>
                  <a:lnTo>
                    <a:pt x="4326" y="771"/>
                  </a:lnTo>
                  <a:lnTo>
                    <a:pt x="4332" y="833"/>
                  </a:lnTo>
                  <a:lnTo>
                    <a:pt x="4336" y="896"/>
                  </a:lnTo>
                  <a:lnTo>
                    <a:pt x="4337" y="960"/>
                  </a:lnTo>
                  <a:lnTo>
                    <a:pt x="4336" y="960"/>
                  </a:lnTo>
                  <a:lnTo>
                    <a:pt x="4336" y="961"/>
                  </a:lnTo>
                  <a:lnTo>
                    <a:pt x="4336" y="961"/>
                  </a:lnTo>
                  <a:lnTo>
                    <a:pt x="4337" y="961"/>
                  </a:lnTo>
                  <a:lnTo>
                    <a:pt x="4336" y="1027"/>
                  </a:lnTo>
                  <a:lnTo>
                    <a:pt x="4332" y="1095"/>
                  </a:lnTo>
                  <a:lnTo>
                    <a:pt x="4324" y="1161"/>
                  </a:lnTo>
                  <a:lnTo>
                    <a:pt x="4316" y="1226"/>
                  </a:lnTo>
                  <a:lnTo>
                    <a:pt x="4304" y="1291"/>
                  </a:lnTo>
                  <a:lnTo>
                    <a:pt x="4291" y="1354"/>
                  </a:lnTo>
                  <a:lnTo>
                    <a:pt x="4275" y="1417"/>
                  </a:lnTo>
                  <a:lnTo>
                    <a:pt x="4257" y="1479"/>
                  </a:lnTo>
                  <a:lnTo>
                    <a:pt x="4237" y="1539"/>
                  </a:lnTo>
                  <a:lnTo>
                    <a:pt x="4214" y="1600"/>
                  </a:lnTo>
                  <a:lnTo>
                    <a:pt x="4189" y="1657"/>
                  </a:lnTo>
                  <a:lnTo>
                    <a:pt x="4162" y="1715"/>
                  </a:lnTo>
                  <a:lnTo>
                    <a:pt x="4133" y="1773"/>
                  </a:lnTo>
                  <a:lnTo>
                    <a:pt x="4101" y="1827"/>
                  </a:lnTo>
                  <a:lnTo>
                    <a:pt x="4068" y="1880"/>
                  </a:lnTo>
                  <a:lnTo>
                    <a:pt x="4034" y="1934"/>
                  </a:lnTo>
                  <a:lnTo>
                    <a:pt x="3979" y="1919"/>
                  </a:lnTo>
                  <a:lnTo>
                    <a:pt x="3924" y="1908"/>
                  </a:lnTo>
                  <a:lnTo>
                    <a:pt x="3868" y="1896"/>
                  </a:lnTo>
                  <a:lnTo>
                    <a:pt x="3812" y="1888"/>
                  </a:lnTo>
                  <a:lnTo>
                    <a:pt x="3754" y="1882"/>
                  </a:lnTo>
                  <a:lnTo>
                    <a:pt x="3697" y="1876"/>
                  </a:lnTo>
                  <a:lnTo>
                    <a:pt x="3639" y="1873"/>
                  </a:lnTo>
                  <a:lnTo>
                    <a:pt x="3580" y="1873"/>
                  </a:lnTo>
                  <a:lnTo>
                    <a:pt x="3492" y="1875"/>
                  </a:lnTo>
                  <a:lnTo>
                    <a:pt x="3406" y="1882"/>
                  </a:lnTo>
                  <a:lnTo>
                    <a:pt x="3321" y="1892"/>
                  </a:lnTo>
                  <a:lnTo>
                    <a:pt x="3236" y="1908"/>
                  </a:lnTo>
                  <a:lnTo>
                    <a:pt x="3154" y="1926"/>
                  </a:lnTo>
                  <a:lnTo>
                    <a:pt x="3073" y="1949"/>
                  </a:lnTo>
                  <a:lnTo>
                    <a:pt x="2994" y="1975"/>
                  </a:lnTo>
                  <a:lnTo>
                    <a:pt x="2916" y="2007"/>
                  </a:lnTo>
                  <a:lnTo>
                    <a:pt x="2841" y="2040"/>
                  </a:lnTo>
                  <a:lnTo>
                    <a:pt x="2768" y="2078"/>
                  </a:lnTo>
                  <a:lnTo>
                    <a:pt x="2696" y="2119"/>
                  </a:lnTo>
                  <a:lnTo>
                    <a:pt x="2627" y="2164"/>
                  </a:lnTo>
                  <a:lnTo>
                    <a:pt x="2560" y="2211"/>
                  </a:lnTo>
                  <a:lnTo>
                    <a:pt x="2496" y="2262"/>
                  </a:lnTo>
                  <a:lnTo>
                    <a:pt x="2434" y="2315"/>
                  </a:lnTo>
                  <a:lnTo>
                    <a:pt x="2375" y="2371"/>
                  </a:lnTo>
                  <a:lnTo>
                    <a:pt x="2317" y="2431"/>
                  </a:lnTo>
                  <a:lnTo>
                    <a:pt x="2264" y="2492"/>
                  </a:lnTo>
                  <a:lnTo>
                    <a:pt x="2213" y="2557"/>
                  </a:lnTo>
                  <a:lnTo>
                    <a:pt x="2166" y="2624"/>
                  </a:lnTo>
                  <a:lnTo>
                    <a:pt x="2121" y="2693"/>
                  </a:lnTo>
                  <a:lnTo>
                    <a:pt x="2081" y="2764"/>
                  </a:lnTo>
                  <a:lnTo>
                    <a:pt x="2043" y="2837"/>
                  </a:lnTo>
                  <a:lnTo>
                    <a:pt x="2009" y="2913"/>
                  </a:lnTo>
                  <a:lnTo>
                    <a:pt x="1979" y="2991"/>
                  </a:lnTo>
                  <a:lnTo>
                    <a:pt x="1951" y="3070"/>
                  </a:lnTo>
                  <a:lnTo>
                    <a:pt x="1928" y="3151"/>
                  </a:lnTo>
                  <a:lnTo>
                    <a:pt x="1910" y="3233"/>
                  </a:lnTo>
                  <a:lnTo>
                    <a:pt x="1894" y="3316"/>
                  </a:lnTo>
                  <a:lnTo>
                    <a:pt x="1884" y="3403"/>
                  </a:lnTo>
                  <a:lnTo>
                    <a:pt x="1876" y="3489"/>
                  </a:lnTo>
                  <a:lnTo>
                    <a:pt x="1875" y="3577"/>
                  </a:lnTo>
                  <a:lnTo>
                    <a:pt x="1875" y="3627"/>
                  </a:lnTo>
                  <a:lnTo>
                    <a:pt x="1878" y="3677"/>
                  </a:lnTo>
                  <a:lnTo>
                    <a:pt x="1881" y="3726"/>
                  </a:lnTo>
                  <a:lnTo>
                    <a:pt x="1886" y="3777"/>
                  </a:lnTo>
                  <a:lnTo>
                    <a:pt x="1819" y="3774"/>
                  </a:lnTo>
                  <a:lnTo>
                    <a:pt x="1751" y="3774"/>
                  </a:lnTo>
                  <a:lnTo>
                    <a:pt x="1683" y="3777"/>
                  </a:lnTo>
                  <a:lnTo>
                    <a:pt x="1616" y="3781"/>
                  </a:lnTo>
                  <a:lnTo>
                    <a:pt x="1548" y="3788"/>
                  </a:lnTo>
                  <a:lnTo>
                    <a:pt x="1480" y="3798"/>
                  </a:lnTo>
                  <a:lnTo>
                    <a:pt x="1413" y="3811"/>
                  </a:lnTo>
                  <a:lnTo>
                    <a:pt x="1345" y="3826"/>
                  </a:lnTo>
                  <a:lnTo>
                    <a:pt x="1279" y="3843"/>
                  </a:lnTo>
                  <a:lnTo>
                    <a:pt x="1211" y="3862"/>
                  </a:lnTo>
                  <a:lnTo>
                    <a:pt x="1145" y="3883"/>
                  </a:lnTo>
                  <a:lnTo>
                    <a:pt x="1080" y="3909"/>
                  </a:lnTo>
                  <a:lnTo>
                    <a:pt x="1014" y="3935"/>
                  </a:lnTo>
                  <a:lnTo>
                    <a:pt x="949" y="3965"/>
                  </a:lnTo>
                  <a:lnTo>
                    <a:pt x="886" y="3997"/>
                  </a:lnTo>
                  <a:lnTo>
                    <a:pt x="822" y="4033"/>
                  </a:lnTo>
                  <a:lnTo>
                    <a:pt x="822" y="4031"/>
                  </a:lnTo>
                  <a:lnTo>
                    <a:pt x="822" y="4031"/>
                  </a:lnTo>
                  <a:lnTo>
                    <a:pt x="822" y="4031"/>
                  </a:lnTo>
                  <a:lnTo>
                    <a:pt x="822" y="4033"/>
                  </a:lnTo>
                  <a:lnTo>
                    <a:pt x="772" y="4063"/>
                  </a:lnTo>
                  <a:lnTo>
                    <a:pt x="722" y="4095"/>
                  </a:lnTo>
                  <a:lnTo>
                    <a:pt x="674" y="4126"/>
                  </a:lnTo>
                  <a:lnTo>
                    <a:pt x="626" y="4161"/>
                  </a:lnTo>
                  <a:lnTo>
                    <a:pt x="580" y="4195"/>
                  </a:lnTo>
                  <a:lnTo>
                    <a:pt x="536" y="4233"/>
                  </a:lnTo>
                  <a:lnTo>
                    <a:pt x="493" y="4270"/>
                  </a:lnTo>
                  <a:lnTo>
                    <a:pt x="451" y="4308"/>
                  </a:lnTo>
                  <a:lnTo>
                    <a:pt x="410" y="4348"/>
                  </a:lnTo>
                  <a:lnTo>
                    <a:pt x="372" y="4388"/>
                  </a:lnTo>
                  <a:lnTo>
                    <a:pt x="334" y="4430"/>
                  </a:lnTo>
                  <a:lnTo>
                    <a:pt x="297" y="4473"/>
                  </a:lnTo>
                  <a:lnTo>
                    <a:pt x="262" y="4516"/>
                  </a:lnTo>
                  <a:lnTo>
                    <a:pt x="229" y="4561"/>
                  </a:lnTo>
                  <a:lnTo>
                    <a:pt x="196" y="4605"/>
                  </a:lnTo>
                  <a:lnTo>
                    <a:pt x="166" y="4651"/>
                  </a:lnTo>
                  <a:lnTo>
                    <a:pt x="146" y="4588"/>
                  </a:lnTo>
                  <a:lnTo>
                    <a:pt x="127" y="4523"/>
                  </a:lnTo>
                  <a:lnTo>
                    <a:pt x="110" y="4459"/>
                  </a:lnTo>
                  <a:lnTo>
                    <a:pt x="94" y="4392"/>
                  </a:lnTo>
                  <a:lnTo>
                    <a:pt x="79" y="4328"/>
                  </a:lnTo>
                  <a:lnTo>
                    <a:pt x="66" y="4260"/>
                  </a:lnTo>
                  <a:lnTo>
                    <a:pt x="53" y="4194"/>
                  </a:lnTo>
                  <a:lnTo>
                    <a:pt x="43" y="4126"/>
                  </a:lnTo>
                  <a:lnTo>
                    <a:pt x="33" y="4060"/>
                  </a:lnTo>
                  <a:lnTo>
                    <a:pt x="25" y="3991"/>
                  </a:lnTo>
                  <a:lnTo>
                    <a:pt x="17" y="3923"/>
                  </a:lnTo>
                  <a:lnTo>
                    <a:pt x="12" y="3854"/>
                  </a:lnTo>
                  <a:lnTo>
                    <a:pt x="6" y="3785"/>
                  </a:lnTo>
                  <a:lnTo>
                    <a:pt x="3" y="3716"/>
                  </a:lnTo>
                  <a:lnTo>
                    <a:pt x="2" y="3646"/>
                  </a:lnTo>
                  <a:lnTo>
                    <a:pt x="0" y="3577"/>
                  </a:lnTo>
                  <a:lnTo>
                    <a:pt x="4" y="3393"/>
                  </a:lnTo>
                  <a:lnTo>
                    <a:pt x="19" y="3211"/>
                  </a:lnTo>
                  <a:lnTo>
                    <a:pt x="42" y="3031"/>
                  </a:lnTo>
                  <a:lnTo>
                    <a:pt x="74" y="2856"/>
                  </a:lnTo>
                  <a:lnTo>
                    <a:pt x="112" y="2683"/>
                  </a:lnTo>
                  <a:lnTo>
                    <a:pt x="161" y="2513"/>
                  </a:lnTo>
                  <a:lnTo>
                    <a:pt x="218" y="2347"/>
                  </a:lnTo>
                  <a:lnTo>
                    <a:pt x="282" y="2184"/>
                  </a:lnTo>
                  <a:lnTo>
                    <a:pt x="353" y="2026"/>
                  </a:lnTo>
                  <a:lnTo>
                    <a:pt x="432" y="1872"/>
                  </a:lnTo>
                  <a:lnTo>
                    <a:pt x="518" y="1722"/>
                  </a:lnTo>
                  <a:lnTo>
                    <a:pt x="612" y="1577"/>
                  </a:lnTo>
                  <a:lnTo>
                    <a:pt x="711" y="1437"/>
                  </a:lnTo>
                  <a:lnTo>
                    <a:pt x="818" y="1302"/>
                  </a:lnTo>
                  <a:lnTo>
                    <a:pt x="930" y="1171"/>
                  </a:lnTo>
                  <a:lnTo>
                    <a:pt x="1048" y="1047"/>
                  </a:lnTo>
                  <a:lnTo>
                    <a:pt x="1174" y="929"/>
                  </a:lnTo>
                  <a:lnTo>
                    <a:pt x="1303" y="817"/>
                  </a:lnTo>
                  <a:lnTo>
                    <a:pt x="1439" y="711"/>
                  </a:lnTo>
                  <a:lnTo>
                    <a:pt x="1578" y="611"/>
                  </a:lnTo>
                  <a:lnTo>
                    <a:pt x="1724" y="518"/>
                  </a:lnTo>
                  <a:lnTo>
                    <a:pt x="1874" y="432"/>
                  </a:lnTo>
                  <a:lnTo>
                    <a:pt x="2028" y="352"/>
                  </a:lnTo>
                  <a:lnTo>
                    <a:pt x="2187" y="281"/>
                  </a:lnTo>
                  <a:lnTo>
                    <a:pt x="2349" y="217"/>
                  </a:lnTo>
                  <a:lnTo>
                    <a:pt x="2516" y="161"/>
                  </a:lnTo>
                  <a:lnTo>
                    <a:pt x="2686" y="112"/>
                  </a:lnTo>
                  <a:lnTo>
                    <a:pt x="2858" y="73"/>
                  </a:lnTo>
                  <a:lnTo>
                    <a:pt x="3036" y="42"/>
                  </a:lnTo>
                  <a:lnTo>
                    <a:pt x="3214" y="19"/>
                  </a:lnTo>
                  <a:lnTo>
                    <a:pt x="3396" y="4"/>
                  </a:lnTo>
                  <a:lnTo>
                    <a:pt x="3580" y="0"/>
                  </a:lnTo>
                  <a:close/>
                </a:path>
              </a:pathLst>
            </a:custGeom>
            <a:solidFill>
              <a:schemeClr val="accent4"/>
            </a:solidFill>
            <a:ln>
              <a:noFill/>
            </a:ln>
          </p:spPr>
          <p:txBody>
            <a:bodyPr vert="horz" wrap="square" lIns="91412" tIns="45706" rIns="91412" bIns="45706" numCol="1" anchor="t" anchorCtr="0" compatLnSpc="1">
              <a:prstTxWarp prst="textNoShape">
                <a:avLst/>
              </a:prstTxWarp>
            </a:bodyPr>
            <a:lstStyle/>
            <a:p>
              <a:pPr defTabSz="914218" eaLnBrk="0" fontAlgn="base" hangingPunct="0">
                <a:spcBef>
                  <a:spcPct val="0"/>
                </a:spcBef>
                <a:spcAft>
                  <a:spcPct val="0"/>
                </a:spcAft>
                <a:defRPr/>
              </a:pPr>
              <a:endParaRPr lang="en-US" sz="1200">
                <a:solidFill>
                  <a:prstClr val="black"/>
                </a:solidFill>
                <a:latin typeface="Calibri" panose="020F0502020204030204"/>
              </a:endParaRPr>
            </a:p>
          </p:txBody>
        </p:sp>
        <p:sp>
          <p:nvSpPr>
            <p:cNvPr id="23" name="TextBox 22">
              <a:extLst>
                <a:ext uri="{FF2B5EF4-FFF2-40B4-BE49-F238E27FC236}">
                  <a16:creationId xmlns:a16="http://schemas.microsoft.com/office/drawing/2014/main" id="{D958AE42-5653-46A5-B1BD-72CF729339E3}"/>
                </a:ext>
              </a:extLst>
            </p:cNvPr>
            <p:cNvSpPr txBox="1"/>
            <p:nvPr/>
          </p:nvSpPr>
          <p:spPr>
            <a:xfrm>
              <a:off x="4640664" y="5044978"/>
              <a:ext cx="1930779" cy="774574"/>
            </a:xfrm>
            <a:prstGeom prst="rect">
              <a:avLst/>
            </a:prstGeom>
            <a:noFill/>
          </p:spPr>
          <p:txBody>
            <a:bodyPr wrap="square" rtlCol="0">
              <a:spAutoFit/>
            </a:bodyPr>
            <a:lstStyle/>
            <a:p>
              <a:pPr marL="11204" algn="ctr" defTabSz="914218" rtl="1" eaLnBrk="0" fontAlgn="base" hangingPunct="0">
                <a:spcBef>
                  <a:spcPts val="88"/>
                </a:spcBef>
                <a:spcAft>
                  <a:spcPct val="0"/>
                </a:spcAft>
                <a:defRPr/>
              </a:pPr>
              <a:r>
                <a:rPr lang="fa-IR" sz="2400" b="1" spc="-4" dirty="0">
                  <a:solidFill>
                    <a:prstClr val="black"/>
                  </a:solidFill>
                  <a:latin typeface="Ahang" panose="00000800000000000000" pitchFamily="50" charset="-78"/>
                  <a:cs typeface="Ahang" panose="00000800000000000000" pitchFamily="50" charset="-78"/>
                </a:rPr>
                <a:t>اقدام</a:t>
              </a:r>
              <a:endParaRPr lang="fa-IR" sz="4400" dirty="0">
                <a:solidFill>
                  <a:prstClr val="black"/>
                </a:solidFill>
                <a:latin typeface="Ahang" panose="00000800000000000000" pitchFamily="50" charset="-78"/>
                <a:cs typeface="Ahang" panose="00000800000000000000" pitchFamily="50" charset="-78"/>
              </a:endParaRPr>
            </a:p>
          </p:txBody>
        </p:sp>
        <p:sp>
          <p:nvSpPr>
            <p:cNvPr id="24" name="TextBox 23">
              <a:extLst>
                <a:ext uri="{FF2B5EF4-FFF2-40B4-BE49-F238E27FC236}">
                  <a16:creationId xmlns:a16="http://schemas.microsoft.com/office/drawing/2014/main" id="{DC8E3102-BBD1-44DD-8389-1EFFD5876E0B}"/>
                </a:ext>
              </a:extLst>
            </p:cNvPr>
            <p:cNvSpPr txBox="1"/>
            <p:nvPr/>
          </p:nvSpPr>
          <p:spPr>
            <a:xfrm>
              <a:off x="7598207" y="1556535"/>
              <a:ext cx="2026442" cy="774574"/>
            </a:xfrm>
            <a:prstGeom prst="rect">
              <a:avLst/>
            </a:prstGeom>
            <a:noFill/>
          </p:spPr>
          <p:txBody>
            <a:bodyPr wrap="square" rtlCol="0">
              <a:spAutoFit/>
            </a:bodyPr>
            <a:lstStyle/>
            <a:p>
              <a:pPr marL="11204" algn="ctr" defTabSz="914218" rtl="1" eaLnBrk="0" fontAlgn="base" hangingPunct="0">
                <a:spcBef>
                  <a:spcPts val="88"/>
                </a:spcBef>
                <a:spcAft>
                  <a:spcPct val="0"/>
                </a:spcAft>
                <a:defRPr/>
              </a:pPr>
              <a:r>
                <a:rPr lang="fa-IR" sz="2400" b="1" spc="-9" dirty="0">
                  <a:solidFill>
                    <a:prstClr val="black"/>
                  </a:solidFill>
                  <a:latin typeface="Ahang" panose="00000800000000000000" pitchFamily="50" charset="-78"/>
                  <a:cs typeface="Ahang" panose="00000800000000000000" pitchFamily="50" charset="-78"/>
                </a:rPr>
                <a:t>آگاهی</a:t>
              </a:r>
              <a:endParaRPr lang="fa-IR" sz="3600" b="1" dirty="0">
                <a:solidFill>
                  <a:prstClr val="black"/>
                </a:solidFill>
                <a:latin typeface="Ahang" panose="00000800000000000000" pitchFamily="50" charset="-78"/>
                <a:cs typeface="Ahang" panose="00000800000000000000" pitchFamily="50" charset="-78"/>
              </a:endParaRPr>
            </a:p>
          </p:txBody>
        </p:sp>
        <p:sp>
          <p:nvSpPr>
            <p:cNvPr id="25" name="TextBox 24">
              <a:extLst>
                <a:ext uri="{FF2B5EF4-FFF2-40B4-BE49-F238E27FC236}">
                  <a16:creationId xmlns:a16="http://schemas.microsoft.com/office/drawing/2014/main" id="{1AAA771B-DF34-4A27-BD61-299A4FB6D903}"/>
                </a:ext>
              </a:extLst>
            </p:cNvPr>
            <p:cNvSpPr txBox="1"/>
            <p:nvPr/>
          </p:nvSpPr>
          <p:spPr>
            <a:xfrm>
              <a:off x="2239286" y="493905"/>
              <a:ext cx="2872757" cy="2056924"/>
            </a:xfrm>
            <a:prstGeom prst="rect">
              <a:avLst/>
            </a:prstGeom>
            <a:noFill/>
          </p:spPr>
          <p:txBody>
            <a:bodyPr wrap="square" rtlCol="0">
              <a:spAutoFit/>
            </a:bodyPr>
            <a:lstStyle/>
            <a:p>
              <a:pPr marL="11204" algn="ctr" defTabSz="914218" rtl="1" eaLnBrk="0" fontAlgn="base" hangingPunct="0">
                <a:spcBef>
                  <a:spcPts val="88"/>
                </a:spcBef>
                <a:spcAft>
                  <a:spcPct val="0"/>
                </a:spcAft>
                <a:defRPr/>
              </a:pPr>
              <a:r>
                <a:rPr lang="fa-IR" sz="2400" b="1" dirty="0">
                  <a:solidFill>
                    <a:prstClr val="black"/>
                  </a:solidFill>
                  <a:latin typeface="Ahang" panose="00000800000000000000" pitchFamily="50" charset="-78"/>
                  <a:cs typeface="Ahang" panose="00000800000000000000" pitchFamily="50" charset="-78"/>
                </a:rPr>
                <a:t>یادگیری</a:t>
              </a:r>
            </a:p>
            <a:p>
              <a:pPr marL="11204" algn="ctr" defTabSz="914218" rtl="1" eaLnBrk="0" fontAlgn="base" hangingPunct="0">
                <a:spcBef>
                  <a:spcPts val="88"/>
                </a:spcBef>
                <a:spcAft>
                  <a:spcPct val="0"/>
                </a:spcAft>
                <a:defRPr/>
              </a:pPr>
              <a:r>
                <a:rPr lang="fa-IR" sz="2400" b="1" dirty="0">
                  <a:solidFill>
                    <a:prstClr val="black"/>
                  </a:solidFill>
                  <a:latin typeface="Ahang" panose="00000800000000000000" pitchFamily="50" charset="-78"/>
                  <a:cs typeface="Ahang" panose="00000800000000000000" pitchFamily="50" charset="-78"/>
                </a:rPr>
                <a:t>و</a:t>
              </a:r>
            </a:p>
            <a:p>
              <a:pPr marL="11204" algn="ctr" defTabSz="914218" rtl="1" eaLnBrk="0" fontAlgn="base" hangingPunct="0">
                <a:spcBef>
                  <a:spcPts val="88"/>
                </a:spcBef>
                <a:spcAft>
                  <a:spcPct val="0"/>
                </a:spcAft>
                <a:defRPr/>
              </a:pPr>
              <a:r>
                <a:rPr lang="fa-IR" sz="2400" b="1" dirty="0">
                  <a:solidFill>
                    <a:prstClr val="black"/>
                  </a:solidFill>
                  <a:latin typeface="Ahang" panose="00000800000000000000" pitchFamily="50" charset="-78"/>
                  <a:cs typeface="Ahang" panose="00000800000000000000" pitchFamily="50" charset="-78"/>
                </a:rPr>
                <a:t>توانمندی</a:t>
              </a:r>
              <a:endParaRPr lang="fa-IR" sz="3200" dirty="0">
                <a:solidFill>
                  <a:prstClr val="black"/>
                </a:solidFill>
                <a:latin typeface="Ahang" panose="00000800000000000000" pitchFamily="50" charset="-78"/>
                <a:cs typeface="Ahang" panose="00000800000000000000" pitchFamily="50" charset="-78"/>
              </a:endParaRPr>
            </a:p>
          </p:txBody>
        </p:sp>
      </p:grpSp>
      <p:sp>
        <p:nvSpPr>
          <p:cNvPr id="26" name="Rectangle 25">
            <a:extLst>
              <a:ext uri="{FF2B5EF4-FFF2-40B4-BE49-F238E27FC236}">
                <a16:creationId xmlns:a16="http://schemas.microsoft.com/office/drawing/2014/main" id="{08747C3A-6A57-491C-A880-2665289F06A4}"/>
              </a:ext>
            </a:extLst>
          </p:cNvPr>
          <p:cNvSpPr/>
          <p:nvPr/>
        </p:nvSpPr>
        <p:spPr>
          <a:xfrm>
            <a:off x="292997" y="815787"/>
            <a:ext cx="6400258" cy="5078313"/>
          </a:xfrm>
          <a:prstGeom prst="rect">
            <a:avLst/>
          </a:prstGeom>
        </p:spPr>
        <p:txBody>
          <a:bodyPr wrap="square">
            <a:spAutoFit/>
          </a:bodyPr>
          <a:lstStyle/>
          <a:p>
            <a:pPr marL="285693" indent="-285693" algn="r" defTabSz="609539" rtl="1" eaLnBrk="0" fontAlgn="base" hangingPunct="0">
              <a:lnSpc>
                <a:spcPct val="150000"/>
              </a:lnSpc>
              <a:spcBef>
                <a:spcPct val="0"/>
              </a:spcBef>
              <a:spcAft>
                <a:spcPct val="0"/>
              </a:spcAft>
              <a:buClr>
                <a:prstClr val="black"/>
              </a:buClr>
              <a:buSzPct val="120000"/>
              <a:buFont typeface="Arial" panose="020B0604020202020204" pitchFamily="34" charset="0"/>
              <a:buChar char="•"/>
              <a:defRPr/>
            </a:pPr>
            <a:r>
              <a:rPr lang="fa-IR" sz="2400" b="1" dirty="0">
                <a:solidFill>
                  <a:srgbClr val="1FD7B5">
                    <a:lumMod val="75000"/>
                  </a:srgbClr>
                </a:solidFill>
                <a:latin typeface="Ahang" pitchFamily="2" charset="-78"/>
                <a:cs typeface="Ahang" pitchFamily="2" charset="-78"/>
              </a:rPr>
              <a:t>گفتگویی</a:t>
            </a:r>
            <a:r>
              <a:rPr lang="fa-IR" sz="2400" b="1" dirty="0">
                <a:solidFill>
                  <a:prstClr val="black"/>
                </a:solidFill>
                <a:latin typeface="Ahang" pitchFamily="2" charset="-78"/>
                <a:cs typeface="Ahang" pitchFamily="2" charset="-78"/>
              </a:rPr>
              <a:t> است بین کوچ و فرد مراجع. </a:t>
            </a:r>
          </a:p>
          <a:p>
            <a:pPr marL="285693" indent="-285693" algn="r" defTabSz="609539" rtl="1" eaLnBrk="0" fontAlgn="base" hangingPunct="0">
              <a:lnSpc>
                <a:spcPct val="150000"/>
              </a:lnSpc>
              <a:spcBef>
                <a:spcPct val="0"/>
              </a:spcBef>
              <a:spcAft>
                <a:spcPct val="0"/>
              </a:spcAft>
              <a:buClr>
                <a:prstClr val="black"/>
              </a:buClr>
              <a:buSzPct val="120000"/>
              <a:buFont typeface="Arial" panose="020B0604020202020204" pitchFamily="34" charset="0"/>
              <a:buChar char="•"/>
              <a:defRPr/>
            </a:pPr>
            <a:r>
              <a:rPr lang="fa-IR" sz="2400" b="1" dirty="0">
                <a:solidFill>
                  <a:prstClr val="black"/>
                </a:solidFill>
                <a:latin typeface="Ahang" pitchFamily="2" charset="-78"/>
                <a:cs typeface="Ahang" pitchFamily="2" charset="-78"/>
              </a:rPr>
              <a:t>مراجع، </a:t>
            </a:r>
            <a:r>
              <a:rPr lang="fa-IR" sz="2400" b="1" dirty="0">
                <a:solidFill>
                  <a:srgbClr val="1FD7B5">
                    <a:lumMod val="75000"/>
                  </a:srgbClr>
                </a:solidFill>
                <a:latin typeface="Ahang" pitchFamily="2" charset="-78"/>
                <a:cs typeface="Ahang" pitchFamily="2" charset="-78"/>
              </a:rPr>
              <a:t>هدف</a:t>
            </a:r>
            <a:r>
              <a:rPr lang="fa-IR" sz="2400" b="1" dirty="0">
                <a:solidFill>
                  <a:prstClr val="black"/>
                </a:solidFill>
                <a:latin typeface="Ahang" pitchFamily="2" charset="-78"/>
                <a:cs typeface="Ahang" pitchFamily="2" charset="-78"/>
              </a:rPr>
              <a:t> مشخصی را انتخاب می‌کند و همراهی می‌شود تا گام به گام به هدفش برسد.</a:t>
            </a:r>
          </a:p>
          <a:p>
            <a:pPr marL="285693" indent="-285693" algn="r" defTabSz="609539" rtl="1" eaLnBrk="0" fontAlgn="base" hangingPunct="0">
              <a:lnSpc>
                <a:spcPct val="150000"/>
              </a:lnSpc>
              <a:spcBef>
                <a:spcPct val="0"/>
              </a:spcBef>
              <a:spcAft>
                <a:spcPct val="0"/>
              </a:spcAft>
              <a:buClr>
                <a:prstClr val="black"/>
              </a:buClr>
              <a:buSzPct val="120000"/>
              <a:buFont typeface="Arial" panose="020B0604020202020204" pitchFamily="34" charset="0"/>
              <a:buChar char="•"/>
              <a:defRPr/>
            </a:pPr>
            <a:r>
              <a:rPr lang="fa-IR" sz="2400" b="1" dirty="0">
                <a:solidFill>
                  <a:prstClr val="black"/>
                </a:solidFill>
                <a:latin typeface="Ahang" pitchFamily="2" charset="-78"/>
                <a:cs typeface="Ahang" pitchFamily="2" charset="-78"/>
              </a:rPr>
              <a:t>در این گفتگو، فرد به </a:t>
            </a:r>
            <a:r>
              <a:rPr lang="fa-IR" sz="2400" b="1" dirty="0">
                <a:solidFill>
                  <a:srgbClr val="1FD7B5">
                    <a:lumMod val="75000"/>
                  </a:srgbClr>
                </a:solidFill>
                <a:latin typeface="Ahang" pitchFamily="2" charset="-78"/>
                <a:cs typeface="Ahang" pitchFamily="2" charset="-78"/>
              </a:rPr>
              <a:t>آگاهی‌های جدیدی </a:t>
            </a:r>
            <a:r>
              <a:rPr lang="fa-IR" sz="2400" b="1" dirty="0">
                <a:solidFill>
                  <a:prstClr val="black"/>
                </a:solidFill>
                <a:latin typeface="Ahang" pitchFamily="2" charset="-78"/>
                <a:cs typeface="Ahang" pitchFamily="2" charset="-78"/>
              </a:rPr>
              <a:t>می‌رسد و </a:t>
            </a:r>
            <a:r>
              <a:rPr lang="fa-IR" sz="2400" b="1" dirty="0">
                <a:solidFill>
                  <a:srgbClr val="1FD7B5">
                    <a:lumMod val="75000"/>
                  </a:srgbClr>
                </a:solidFill>
                <a:latin typeface="Ahang" pitchFamily="2" charset="-78"/>
                <a:cs typeface="Ahang" pitchFamily="2" charset="-78"/>
              </a:rPr>
              <a:t>اقدام‌هایی</a:t>
            </a:r>
            <a:r>
              <a:rPr lang="fa-IR" sz="2400" b="1" dirty="0">
                <a:solidFill>
                  <a:srgbClr val="70AD47">
                    <a:lumMod val="75000"/>
                  </a:srgbClr>
                </a:solidFill>
                <a:latin typeface="Ahang" pitchFamily="2" charset="-78"/>
                <a:cs typeface="Ahang" pitchFamily="2" charset="-78"/>
              </a:rPr>
              <a:t> </a:t>
            </a:r>
            <a:r>
              <a:rPr lang="fa-IR" sz="2400" b="1" dirty="0">
                <a:solidFill>
                  <a:prstClr val="black"/>
                </a:solidFill>
                <a:latin typeface="Ahang" pitchFamily="2" charset="-78"/>
                <a:cs typeface="Ahang" pitchFamily="2" charset="-78"/>
              </a:rPr>
              <a:t>برای اجرا در خارج از جلسه، انتخاب می‌کند. </a:t>
            </a:r>
          </a:p>
          <a:p>
            <a:pPr marL="285693" indent="-285693" algn="r" defTabSz="609539" rtl="1" eaLnBrk="0" fontAlgn="base" hangingPunct="0">
              <a:lnSpc>
                <a:spcPct val="150000"/>
              </a:lnSpc>
              <a:spcBef>
                <a:spcPct val="0"/>
              </a:spcBef>
              <a:spcAft>
                <a:spcPct val="0"/>
              </a:spcAft>
              <a:buClr>
                <a:prstClr val="black"/>
              </a:buClr>
              <a:buSzPct val="120000"/>
              <a:buFont typeface="Arial" panose="020B0604020202020204" pitchFamily="34" charset="0"/>
              <a:buChar char="•"/>
              <a:defRPr/>
            </a:pPr>
            <a:r>
              <a:rPr lang="fa-IR" sz="2400" b="1" dirty="0">
                <a:solidFill>
                  <a:prstClr val="black"/>
                </a:solidFill>
                <a:latin typeface="Ahang" pitchFamily="2" charset="-78"/>
                <a:cs typeface="Ahang" pitchFamily="2" charset="-78"/>
              </a:rPr>
              <a:t>در خارج از جلسه، فرد به </a:t>
            </a:r>
            <a:r>
              <a:rPr lang="fa-IR" sz="2400" b="1" dirty="0">
                <a:solidFill>
                  <a:srgbClr val="1FD7B5">
                    <a:lumMod val="75000"/>
                  </a:srgbClr>
                </a:solidFill>
                <a:latin typeface="Ahang" pitchFamily="2" charset="-78"/>
                <a:cs typeface="Ahang" pitchFamily="2" charset="-78"/>
              </a:rPr>
              <a:t>اقدام‌های </a:t>
            </a:r>
            <a:r>
              <a:rPr lang="fa-IR" sz="2400" b="1" dirty="0">
                <a:solidFill>
                  <a:prstClr val="black"/>
                </a:solidFill>
                <a:latin typeface="Ahang" pitchFamily="2" charset="-78"/>
                <a:cs typeface="Ahang" pitchFamily="2" charset="-78"/>
              </a:rPr>
              <a:t>انتخاب شده عمل می‌کند و به </a:t>
            </a:r>
            <a:r>
              <a:rPr lang="fa-IR" sz="2400" b="1" dirty="0">
                <a:solidFill>
                  <a:srgbClr val="1FD7B5">
                    <a:lumMod val="75000"/>
                  </a:srgbClr>
                </a:solidFill>
                <a:latin typeface="Ahang" pitchFamily="2" charset="-78"/>
                <a:cs typeface="Ahang" pitchFamily="2" charset="-78"/>
              </a:rPr>
              <a:t>توانایی‌های خودش </a:t>
            </a:r>
            <a:r>
              <a:rPr lang="fa-IR" sz="2400" b="1" dirty="0">
                <a:solidFill>
                  <a:prstClr val="black"/>
                </a:solidFill>
                <a:latin typeface="Ahang" pitchFamily="2" charset="-78"/>
                <a:cs typeface="Ahang" pitchFamily="2" charset="-78"/>
              </a:rPr>
              <a:t>پی می‌‌برد.</a:t>
            </a:r>
          </a:p>
          <a:p>
            <a:pPr marL="285693" indent="-285693" algn="r" defTabSz="609539" rtl="1" eaLnBrk="0" fontAlgn="base" hangingPunct="0">
              <a:lnSpc>
                <a:spcPct val="150000"/>
              </a:lnSpc>
              <a:spcBef>
                <a:spcPct val="0"/>
              </a:spcBef>
              <a:spcAft>
                <a:spcPct val="0"/>
              </a:spcAft>
              <a:buClr>
                <a:prstClr val="black"/>
              </a:buClr>
              <a:buSzPct val="120000"/>
              <a:buFont typeface="Arial" panose="020B0604020202020204" pitchFamily="34" charset="0"/>
              <a:buChar char="•"/>
              <a:defRPr/>
            </a:pPr>
            <a:r>
              <a:rPr lang="fa-IR" sz="2400" b="1" dirty="0">
                <a:solidFill>
                  <a:prstClr val="black"/>
                </a:solidFill>
                <a:latin typeface="Ahang" pitchFamily="2" charset="-78"/>
                <a:cs typeface="Ahang" pitchFamily="2" charset="-78"/>
              </a:rPr>
              <a:t>کوچینگ، همراهی فرد در </a:t>
            </a:r>
            <a:r>
              <a:rPr lang="fa-IR" sz="2400" b="1" dirty="0">
                <a:solidFill>
                  <a:srgbClr val="1FD7B5">
                    <a:lumMod val="75000"/>
                  </a:srgbClr>
                </a:solidFill>
                <a:latin typeface="Ahang" pitchFamily="2" charset="-78"/>
                <a:cs typeface="Ahang" pitchFamily="2" charset="-78"/>
              </a:rPr>
              <a:t>توسعه، رشد </a:t>
            </a:r>
            <a:r>
              <a:rPr lang="fa-IR" sz="2400" b="1" dirty="0">
                <a:solidFill>
                  <a:prstClr val="black"/>
                </a:solidFill>
                <a:latin typeface="Ahang" pitchFamily="2" charset="-78"/>
                <a:cs typeface="Ahang" pitchFamily="2" charset="-78"/>
              </a:rPr>
              <a:t>و همچنین </a:t>
            </a:r>
            <a:r>
              <a:rPr lang="fa-IR" sz="2400" b="1" dirty="0">
                <a:solidFill>
                  <a:srgbClr val="1FD7B5">
                    <a:lumMod val="75000"/>
                  </a:srgbClr>
                </a:solidFill>
                <a:latin typeface="Ahang" pitchFamily="2" charset="-78"/>
                <a:cs typeface="Ahang" pitchFamily="2" charset="-78"/>
              </a:rPr>
              <a:t>بهبود</a:t>
            </a:r>
            <a:r>
              <a:rPr lang="fa-IR" sz="2400" b="1" dirty="0">
                <a:solidFill>
                  <a:srgbClr val="70AD47">
                    <a:lumMod val="75000"/>
                  </a:srgbClr>
                </a:solidFill>
                <a:latin typeface="Ahang" pitchFamily="2" charset="-78"/>
                <a:cs typeface="Ahang" pitchFamily="2" charset="-78"/>
              </a:rPr>
              <a:t> </a:t>
            </a:r>
            <a:r>
              <a:rPr lang="fa-IR" sz="2400" b="1" dirty="0">
                <a:solidFill>
                  <a:srgbClr val="1FD7B5">
                    <a:lumMod val="75000"/>
                  </a:srgbClr>
                </a:solidFill>
                <a:latin typeface="Ahang" pitchFamily="2" charset="-78"/>
                <a:cs typeface="Ahang" pitchFamily="2" charset="-78"/>
              </a:rPr>
              <a:t>عملکرد</a:t>
            </a:r>
            <a:r>
              <a:rPr lang="fa-IR" sz="2400" b="1" dirty="0">
                <a:solidFill>
                  <a:srgbClr val="70AD47">
                    <a:lumMod val="75000"/>
                  </a:srgbClr>
                </a:solidFill>
                <a:latin typeface="Ahang" pitchFamily="2" charset="-78"/>
                <a:cs typeface="Ahang" pitchFamily="2" charset="-78"/>
              </a:rPr>
              <a:t> </a:t>
            </a:r>
            <a:r>
              <a:rPr lang="fa-IR" sz="2400" b="1" dirty="0">
                <a:solidFill>
                  <a:prstClr val="black"/>
                </a:solidFill>
                <a:latin typeface="Ahang" pitchFamily="2" charset="-78"/>
                <a:cs typeface="Ahang" pitchFamily="2" charset="-78"/>
              </a:rPr>
              <a:t>اوست</a:t>
            </a:r>
            <a:r>
              <a:rPr lang="fa-IR" sz="2400" b="1" dirty="0">
                <a:solidFill>
                  <a:prstClr val="black"/>
                </a:solidFill>
                <a:latin typeface="B Nazanin" pitchFamily="2" charset="-78"/>
                <a:cs typeface="B Nazanin" pitchFamily="2" charset="-78"/>
              </a:rPr>
              <a:t>.</a:t>
            </a:r>
            <a:endParaRPr lang="fa-IR" sz="2400" b="1" dirty="0">
              <a:solidFill>
                <a:prstClr val="black"/>
              </a:solidFill>
              <a:latin typeface="Ahang" pitchFamily="2" charset="-78"/>
              <a:cs typeface="Ahang" pitchFamily="2" charset="-78"/>
            </a:endParaRPr>
          </a:p>
        </p:txBody>
      </p:sp>
    </p:spTree>
    <p:extLst>
      <p:ext uri="{BB962C8B-B14F-4D97-AF65-F5344CB8AC3E}">
        <p14:creationId xmlns:p14="http://schemas.microsoft.com/office/powerpoint/2010/main" val="3770401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E230F4BB-AE3C-474E-8368-D16F0E89116F}"/>
              </a:ext>
            </a:extLst>
          </p:cNvPr>
          <p:cNvSpPr/>
          <p:nvPr/>
        </p:nvSpPr>
        <p:spPr>
          <a:xfrm rot="10800000" flipV="1">
            <a:off x="360649" y="1734710"/>
            <a:ext cx="9829200" cy="418902"/>
          </a:xfrm>
          <a:custGeom>
            <a:avLst/>
            <a:gdLst/>
            <a:ahLst/>
            <a:cxnLst/>
            <a:rect l="l" t="t" r="r" b="b"/>
            <a:pathLst>
              <a:path w="5929213" h="227738" fill="none">
                <a:moveTo>
                  <a:pt x="0" y="0"/>
                </a:moveTo>
                <a:cubicBezTo>
                  <a:pt x="292029" y="417961"/>
                  <a:pt x="717707" y="117089"/>
                  <a:pt x="718615" y="42368"/>
                </a:cubicBezTo>
                <a:cubicBezTo>
                  <a:pt x="719522" y="-32353"/>
                  <a:pt x="623961" y="5252"/>
                  <a:pt x="639999" y="62354"/>
                </a:cubicBezTo>
                <a:cubicBezTo>
                  <a:pt x="656044" y="119456"/>
                  <a:pt x="741875" y="203683"/>
                  <a:pt x="915144" y="212248"/>
                </a:cubicBezTo>
                <a:cubicBezTo>
                  <a:pt x="1088414" y="220813"/>
                  <a:pt x="1202474" y="101957"/>
                  <a:pt x="1196059" y="56275"/>
                </a:cubicBezTo>
                <a:cubicBezTo>
                  <a:pt x="1189643" y="10593"/>
                  <a:pt x="1144723" y="4883"/>
                  <a:pt x="1131887" y="61985"/>
                </a:cubicBezTo>
                <a:cubicBezTo>
                  <a:pt x="1119050" y="119088"/>
                  <a:pt x="1276921" y="191269"/>
                  <a:pt x="1437354" y="202690"/>
                </a:cubicBezTo>
                <a:cubicBezTo>
                  <a:pt x="1597786" y="214110"/>
                  <a:pt x="1842449" y="107573"/>
                  <a:pt x="1836034" y="56275"/>
                </a:cubicBezTo>
                <a:cubicBezTo>
                  <a:pt x="1829613" y="4883"/>
                  <a:pt x="1762233" y="-7597"/>
                  <a:pt x="1768649" y="52361"/>
                </a:cubicBezTo>
                <a:cubicBezTo>
                  <a:pt x="1775064" y="112319"/>
                  <a:pt x="1864109" y="192262"/>
                  <a:pt x="1998868" y="207252"/>
                </a:cubicBezTo>
                <a:cubicBezTo>
                  <a:pt x="2133633" y="222241"/>
                  <a:pt x="2378053" y="136970"/>
                  <a:pt x="2374845" y="59882"/>
                </a:cubicBezTo>
                <a:cubicBezTo>
                  <a:pt x="2371638" y="-17207"/>
                  <a:pt x="2272869" y="19648"/>
                  <a:pt x="2295329" y="79606"/>
                </a:cubicBezTo>
                <a:cubicBezTo>
                  <a:pt x="2317789" y="139563"/>
                  <a:pt x="2410871" y="202255"/>
                  <a:pt x="2626007" y="207252"/>
                </a:cubicBezTo>
                <a:cubicBezTo>
                  <a:pt x="2841142" y="212248"/>
                  <a:pt x="2939413" y="110037"/>
                  <a:pt x="2964606" y="57357"/>
                </a:cubicBezTo>
                <a:cubicBezTo>
                  <a:pt x="3012793" y="4679"/>
                  <a:pt x="2849580" y="-13724"/>
                  <a:pt x="2889673" y="67351"/>
                </a:cubicBezTo>
                <a:cubicBezTo>
                  <a:pt x="2939413" y="148425"/>
                  <a:pt x="2964606" y="217245"/>
                  <a:pt x="3172437" y="227237"/>
                </a:cubicBezTo>
                <a:cubicBezTo>
                  <a:pt x="3380203" y="237230"/>
                  <a:pt x="3547596" y="94824"/>
                  <a:pt x="3543043" y="52361"/>
                </a:cubicBezTo>
                <a:cubicBezTo>
                  <a:pt x="3538489" y="9588"/>
                  <a:pt x="3447149" y="26647"/>
                  <a:pt x="3444920" y="60585"/>
                </a:cubicBezTo>
                <a:cubicBezTo>
                  <a:pt x="3442697" y="94523"/>
                  <a:pt x="3601937" y="216679"/>
                  <a:pt x="3795722" y="207252"/>
                </a:cubicBezTo>
                <a:cubicBezTo>
                  <a:pt x="3989506" y="197824"/>
                  <a:pt x="4123720" y="120920"/>
                  <a:pt x="4132632" y="62470"/>
                </a:cubicBezTo>
                <a:cubicBezTo>
                  <a:pt x="4141543" y="4355"/>
                  <a:pt x="4044097" y="18996"/>
                  <a:pt x="4061920" y="56814"/>
                </a:cubicBezTo>
                <a:cubicBezTo>
                  <a:pt x="4079737" y="94523"/>
                  <a:pt x="4202573" y="221015"/>
                  <a:pt x="4374081" y="217406"/>
                </a:cubicBezTo>
                <a:cubicBezTo>
                  <a:pt x="4545595" y="213474"/>
                  <a:pt x="4685596" y="101465"/>
                  <a:pt x="4685596" y="60585"/>
                </a:cubicBezTo>
                <a:cubicBezTo>
                  <a:pt x="4685596" y="19705"/>
                  <a:pt x="4614315" y="7374"/>
                  <a:pt x="4636591" y="62470"/>
                </a:cubicBezTo>
                <a:cubicBezTo>
                  <a:pt x="4658867" y="117149"/>
                  <a:pt x="4755916" y="207252"/>
                  <a:pt x="4958061" y="217406"/>
                </a:cubicBezTo>
                <a:cubicBezTo>
                  <a:pt x="5160206" y="227237"/>
                  <a:pt x="5277059" y="104556"/>
                  <a:pt x="5283741" y="57357"/>
                </a:cubicBezTo>
                <a:cubicBezTo>
                  <a:pt x="5290423" y="10221"/>
                  <a:pt x="5213491" y="2379"/>
                  <a:pt x="5235768" y="66241"/>
                </a:cubicBezTo>
                <a:cubicBezTo>
                  <a:pt x="5258044" y="130347"/>
                  <a:pt x="5428212" y="237811"/>
                  <a:pt x="5618955" y="212474"/>
                </a:cubicBezTo>
                <a:cubicBezTo>
                  <a:pt x="5809698" y="187138"/>
                  <a:pt x="5929213" y="36846"/>
                  <a:pt x="5929213" y="36846"/>
                </a:cubicBezTo>
              </a:path>
            </a:pathLst>
          </a:custGeom>
          <a:solidFill>
            <a:srgbClr val="FFFFFF"/>
          </a:solidFill>
          <a:ln w="7600" cap="flat">
            <a:solidFill>
              <a:srgbClr val="000000"/>
            </a:solidFill>
            <a:miter/>
          </a:ln>
        </p:spPr>
        <p:txBody>
          <a:bodyPr/>
          <a:lstStyle/>
          <a:p>
            <a:pPr defTabSz="609539" eaLnBrk="0" fontAlgn="base" hangingPunct="0">
              <a:spcBef>
                <a:spcPct val="0"/>
              </a:spcBef>
              <a:spcAft>
                <a:spcPct val="0"/>
              </a:spcAft>
              <a:defRPr/>
            </a:pPr>
            <a:endParaRPr lang="en-CA" sz="1200">
              <a:solidFill>
                <a:prstClr val="black"/>
              </a:solidFill>
              <a:latin typeface="Calibri" panose="020F0502020204030204" pitchFamily="34" charset="0"/>
            </a:endParaRPr>
          </a:p>
        </p:txBody>
      </p:sp>
      <p:grpSp>
        <p:nvGrpSpPr>
          <p:cNvPr id="55" name="Group 54">
            <a:extLst>
              <a:ext uri="{FF2B5EF4-FFF2-40B4-BE49-F238E27FC236}">
                <a16:creationId xmlns:a16="http://schemas.microsoft.com/office/drawing/2014/main" id="{44202978-5E61-46B5-B15A-52D370D19C12}"/>
              </a:ext>
            </a:extLst>
          </p:cNvPr>
          <p:cNvGrpSpPr/>
          <p:nvPr/>
        </p:nvGrpSpPr>
        <p:grpSpPr>
          <a:xfrm>
            <a:off x="611085" y="6329"/>
            <a:ext cx="1341768" cy="1806137"/>
            <a:chOff x="1894251" y="3803837"/>
            <a:chExt cx="1069769" cy="1685891"/>
          </a:xfrm>
        </p:grpSpPr>
        <p:sp>
          <p:nvSpPr>
            <p:cNvPr id="56" name="Freeform: Shape 55">
              <a:extLst>
                <a:ext uri="{FF2B5EF4-FFF2-40B4-BE49-F238E27FC236}">
                  <a16:creationId xmlns:a16="http://schemas.microsoft.com/office/drawing/2014/main" id="{A36824E5-3E7B-477F-A67E-AD68392BFFBB}"/>
                </a:ext>
              </a:extLst>
            </p:cNvPr>
            <p:cNvSpPr/>
            <p:nvPr/>
          </p:nvSpPr>
          <p:spPr>
            <a:xfrm rot="12000">
              <a:off x="2163290" y="4886170"/>
              <a:ext cx="522111" cy="603560"/>
            </a:xfrm>
            <a:custGeom>
              <a:avLst/>
              <a:gdLst/>
              <a:ahLst/>
              <a:cxnLst/>
              <a:rect l="l" t="t" r="r" b="b"/>
              <a:pathLst>
                <a:path w="522111" h="603560">
                  <a:moveTo>
                    <a:pt x="50280" y="0"/>
                  </a:moveTo>
                  <a:lnTo>
                    <a:pt x="471831" y="0"/>
                  </a:lnTo>
                  <a:cubicBezTo>
                    <a:pt x="499600" y="0"/>
                    <a:pt x="522111" y="22279"/>
                    <a:pt x="522111" y="49761"/>
                  </a:cubicBezTo>
                  <a:lnTo>
                    <a:pt x="522111" y="467951"/>
                  </a:lnTo>
                  <a:cubicBezTo>
                    <a:pt x="522111" y="495434"/>
                    <a:pt x="499600" y="517712"/>
                    <a:pt x="471831" y="517712"/>
                  </a:cubicBezTo>
                  <a:lnTo>
                    <a:pt x="50280" y="517712"/>
                  </a:lnTo>
                  <a:cubicBezTo>
                    <a:pt x="22511" y="517712"/>
                    <a:pt x="0" y="495434"/>
                    <a:pt x="0" y="467951"/>
                  </a:cubicBezTo>
                  <a:lnTo>
                    <a:pt x="0" y="49761"/>
                  </a:lnTo>
                  <a:cubicBezTo>
                    <a:pt x="0" y="22279"/>
                    <a:pt x="22511" y="0"/>
                    <a:pt x="50280" y="0"/>
                  </a:cubicBezTo>
                  <a:close/>
                  <a:moveTo>
                    <a:pt x="166715" y="518067"/>
                  </a:moveTo>
                  <a:cubicBezTo>
                    <a:pt x="166715" y="518067"/>
                    <a:pt x="171917" y="549519"/>
                    <a:pt x="196713" y="576582"/>
                  </a:cubicBezTo>
                  <a:lnTo>
                    <a:pt x="212647" y="577227"/>
                  </a:lnTo>
                  <a:cubicBezTo>
                    <a:pt x="212647" y="577227"/>
                    <a:pt x="214118" y="603560"/>
                    <a:pt x="259941" y="603560"/>
                  </a:cubicBezTo>
                  <a:cubicBezTo>
                    <a:pt x="305763" y="603560"/>
                    <a:pt x="309465" y="577227"/>
                    <a:pt x="309465" y="577227"/>
                  </a:cubicBezTo>
                  <a:lnTo>
                    <a:pt x="325399" y="576582"/>
                  </a:lnTo>
                  <a:cubicBezTo>
                    <a:pt x="325399" y="576582"/>
                    <a:pt x="355396" y="556920"/>
                    <a:pt x="355396" y="518067"/>
                  </a:cubicBezTo>
                  <a:lnTo>
                    <a:pt x="166715" y="518067"/>
                  </a:lnTo>
                  <a:close/>
                </a:path>
              </a:pathLst>
            </a:custGeom>
            <a:solidFill>
              <a:srgbClr val="9E9F9F"/>
            </a:solidFill>
            <a:ln w="7600" cap="flat">
              <a:solidFill>
                <a:srgbClr val="9E9F9F"/>
              </a:solidFill>
              <a:miter/>
            </a:ln>
          </p:spPr>
          <p:txBody>
            <a:bodyPr/>
            <a:lstStyle/>
            <a:p>
              <a:pPr defTabSz="609539" eaLnBrk="0" fontAlgn="base" hangingPunct="0">
                <a:spcBef>
                  <a:spcPct val="0"/>
                </a:spcBef>
                <a:spcAft>
                  <a:spcPct val="0"/>
                </a:spcAft>
                <a:defRPr/>
              </a:pPr>
              <a:endParaRPr lang="en-CA" sz="1200">
                <a:solidFill>
                  <a:prstClr val="black"/>
                </a:solidFill>
                <a:latin typeface="Calibri" panose="020F0502020204030204" pitchFamily="34" charset="0"/>
              </a:endParaRPr>
            </a:p>
          </p:txBody>
        </p:sp>
        <p:sp>
          <p:nvSpPr>
            <p:cNvPr id="57" name="Freeform: Shape 56">
              <a:extLst>
                <a:ext uri="{FF2B5EF4-FFF2-40B4-BE49-F238E27FC236}">
                  <a16:creationId xmlns:a16="http://schemas.microsoft.com/office/drawing/2014/main" id="{5BFC05D6-9D03-46AB-A1F3-CF7BE09927DA}"/>
                </a:ext>
              </a:extLst>
            </p:cNvPr>
            <p:cNvSpPr/>
            <p:nvPr/>
          </p:nvSpPr>
          <p:spPr>
            <a:xfrm rot="12000">
              <a:off x="1894231" y="3803834"/>
              <a:ext cx="1069734" cy="1083038"/>
            </a:xfrm>
            <a:custGeom>
              <a:avLst/>
              <a:gdLst>
                <a:gd name="rtr" fmla="*/ 1076972 w 1069734"/>
                <a:gd name="rtb" fmla="*/ 935691 h 1083038"/>
              </a:gdLst>
              <a:ahLst/>
              <a:cxnLst/>
              <a:rect l="l" t="t" r="rtr" b="rtb"/>
              <a:pathLst>
                <a:path w="1069734" h="1083038">
                  <a:moveTo>
                    <a:pt x="308411" y="1083038"/>
                  </a:moveTo>
                  <a:cubicBezTo>
                    <a:pt x="308411" y="1083038"/>
                    <a:pt x="293963" y="1001061"/>
                    <a:pt x="235212" y="963885"/>
                  </a:cubicBezTo>
                  <a:cubicBezTo>
                    <a:pt x="176460" y="926711"/>
                    <a:pt x="45473" y="831390"/>
                    <a:pt x="5021" y="602622"/>
                  </a:cubicBezTo>
                  <a:cubicBezTo>
                    <a:pt x="5021" y="602622"/>
                    <a:pt x="-36394" y="383385"/>
                    <a:pt x="118672" y="200370"/>
                  </a:cubicBezTo>
                  <a:cubicBezTo>
                    <a:pt x="118672" y="200370"/>
                    <a:pt x="258327" y="-2663"/>
                    <a:pt x="539565" y="0"/>
                  </a:cubicBezTo>
                  <a:cubicBezTo>
                    <a:pt x="820802" y="3057"/>
                    <a:pt x="967200" y="219433"/>
                    <a:pt x="967200" y="219433"/>
                  </a:cubicBezTo>
                  <a:cubicBezTo>
                    <a:pt x="967200" y="219433"/>
                    <a:pt x="1103969" y="388151"/>
                    <a:pt x="1061587" y="616919"/>
                  </a:cubicBezTo>
                  <a:cubicBezTo>
                    <a:pt x="1061587" y="616919"/>
                    <a:pt x="1015357" y="822811"/>
                    <a:pt x="902669" y="910506"/>
                  </a:cubicBezTo>
                  <a:cubicBezTo>
                    <a:pt x="902669" y="910506"/>
                    <a:pt x="848733" y="952446"/>
                    <a:pt x="819838" y="972464"/>
                  </a:cubicBezTo>
                  <a:cubicBezTo>
                    <a:pt x="819838" y="972464"/>
                    <a:pt x="773608" y="1009639"/>
                    <a:pt x="760123" y="1083038"/>
                  </a:cubicBezTo>
                  <a:lnTo>
                    <a:pt x="308411" y="1083038"/>
                  </a:lnTo>
                  <a:close/>
                </a:path>
              </a:pathLst>
            </a:custGeom>
            <a:solidFill>
              <a:srgbClr val="5A7E90"/>
            </a:solidFill>
            <a:ln w="7600" cap="flat">
              <a:solidFill>
                <a:srgbClr val="5A7E90"/>
              </a:solidFill>
              <a:miter/>
            </a:ln>
          </p:spPr>
          <p:txBody>
            <a:bodyPr wrap="square" lIns="0" tIns="0" rIns="0" bIns="0" rtlCol="0" anchor="ctr"/>
            <a:lstStyle/>
            <a:p>
              <a:pPr algn="ctr" defTabSz="609539" eaLnBrk="0" fontAlgn="base" hangingPunct="0">
                <a:spcBef>
                  <a:spcPct val="0"/>
                </a:spcBef>
                <a:spcAft>
                  <a:spcPct val="0"/>
                </a:spcAft>
                <a:defRPr/>
              </a:pPr>
              <a:r>
                <a:rPr lang="fa-IR" sz="2400" dirty="0">
                  <a:solidFill>
                    <a:srgbClr val="FFFFFF"/>
                  </a:solidFill>
                  <a:latin typeface="Ahang" panose="00000800000000000000" pitchFamily="50" charset="-78"/>
                  <a:cs typeface="Ahang" panose="00000800000000000000" pitchFamily="50" charset="-78"/>
                </a:rPr>
                <a:t>مدیریت</a:t>
              </a:r>
              <a:endParaRPr sz="2400" dirty="0">
                <a:solidFill>
                  <a:srgbClr val="FFFFFF"/>
                </a:solidFill>
                <a:latin typeface="Ahang" panose="00000800000000000000" pitchFamily="50" charset="-78"/>
                <a:cs typeface="Ahang" panose="00000800000000000000" pitchFamily="50" charset="-78"/>
              </a:endParaRPr>
            </a:p>
          </p:txBody>
        </p:sp>
        <p:grpSp>
          <p:nvGrpSpPr>
            <p:cNvPr id="58" name="Group 57">
              <a:extLst>
                <a:ext uri="{FF2B5EF4-FFF2-40B4-BE49-F238E27FC236}">
                  <a16:creationId xmlns:a16="http://schemas.microsoft.com/office/drawing/2014/main" id="{3484E873-07EB-4940-8607-FD17D13236DE}"/>
                </a:ext>
              </a:extLst>
            </p:cNvPr>
            <p:cNvGrpSpPr/>
            <p:nvPr/>
          </p:nvGrpSpPr>
          <p:grpSpPr>
            <a:xfrm>
              <a:off x="2292026" y="4673079"/>
              <a:ext cx="274139" cy="223229"/>
              <a:chOff x="2292026" y="4673079"/>
              <a:chExt cx="274139" cy="223229"/>
            </a:xfrm>
          </p:grpSpPr>
          <p:sp>
            <p:nvSpPr>
              <p:cNvPr id="63" name="Freeform: Shape 62">
                <a:extLst>
                  <a:ext uri="{FF2B5EF4-FFF2-40B4-BE49-F238E27FC236}">
                    <a16:creationId xmlns:a16="http://schemas.microsoft.com/office/drawing/2014/main" id="{7EEACA7B-AA73-4DFF-9982-48F7D2C9BB42}"/>
                  </a:ext>
                </a:extLst>
              </p:cNvPr>
              <p:cNvSpPr/>
              <p:nvPr/>
            </p:nvSpPr>
            <p:spPr>
              <a:xfrm rot="12000">
                <a:off x="2306966" y="4695593"/>
                <a:ext cx="248237" cy="42107"/>
              </a:xfrm>
              <a:custGeom>
                <a:avLst/>
                <a:gdLst/>
                <a:ahLst/>
                <a:cxnLst/>
                <a:rect l="l" t="t" r="r" b="b"/>
                <a:pathLst>
                  <a:path w="248237" h="42107">
                    <a:moveTo>
                      <a:pt x="0" y="19848"/>
                    </a:moveTo>
                    <a:lnTo>
                      <a:pt x="39461" y="19848"/>
                    </a:lnTo>
                    <a:cubicBezTo>
                      <a:pt x="39461" y="19848"/>
                      <a:pt x="39461" y="31349"/>
                      <a:pt x="44049" y="31349"/>
                    </a:cubicBezTo>
                    <a:cubicBezTo>
                      <a:pt x="48638" y="31349"/>
                      <a:pt x="45885" y="0"/>
                      <a:pt x="61027" y="0"/>
                    </a:cubicBezTo>
                    <a:cubicBezTo>
                      <a:pt x="76169" y="0"/>
                      <a:pt x="74792" y="31349"/>
                      <a:pt x="80757" y="31349"/>
                    </a:cubicBezTo>
                    <a:cubicBezTo>
                      <a:pt x="86722" y="31349"/>
                      <a:pt x="85805" y="0"/>
                      <a:pt x="100029" y="0"/>
                    </a:cubicBezTo>
                    <a:cubicBezTo>
                      <a:pt x="114253" y="0"/>
                      <a:pt x="111500" y="31349"/>
                      <a:pt x="117924" y="31349"/>
                    </a:cubicBezTo>
                    <a:cubicBezTo>
                      <a:pt x="124119" y="31349"/>
                      <a:pt x="122513" y="0"/>
                      <a:pt x="137196" y="0"/>
                    </a:cubicBezTo>
                    <a:cubicBezTo>
                      <a:pt x="151879" y="0"/>
                      <a:pt x="150503" y="31349"/>
                      <a:pt x="155550" y="31349"/>
                    </a:cubicBezTo>
                    <a:cubicBezTo>
                      <a:pt x="160597" y="31349"/>
                      <a:pt x="161056" y="0"/>
                      <a:pt x="173904" y="0"/>
                    </a:cubicBezTo>
                    <a:cubicBezTo>
                      <a:pt x="186752" y="0"/>
                      <a:pt x="186293" y="31349"/>
                      <a:pt x="194093" y="31349"/>
                    </a:cubicBezTo>
                    <a:cubicBezTo>
                      <a:pt x="201894" y="31349"/>
                      <a:pt x="197764" y="0"/>
                      <a:pt x="211988" y="0"/>
                    </a:cubicBezTo>
                    <a:cubicBezTo>
                      <a:pt x="226212" y="0"/>
                      <a:pt x="223000" y="16695"/>
                      <a:pt x="227589" y="19292"/>
                    </a:cubicBezTo>
                    <a:lnTo>
                      <a:pt x="248237" y="19292"/>
                    </a:lnTo>
                    <a:lnTo>
                      <a:pt x="243649" y="23743"/>
                    </a:lnTo>
                    <a:lnTo>
                      <a:pt x="218871" y="23743"/>
                    </a:lnTo>
                    <a:cubicBezTo>
                      <a:pt x="218871" y="23743"/>
                      <a:pt x="219789" y="10017"/>
                      <a:pt x="212906" y="10017"/>
                    </a:cubicBezTo>
                    <a:cubicBezTo>
                      <a:pt x="206023" y="10017"/>
                      <a:pt x="212906" y="42107"/>
                      <a:pt x="195470" y="42107"/>
                    </a:cubicBezTo>
                    <a:cubicBezTo>
                      <a:pt x="178033" y="42107"/>
                      <a:pt x="181704" y="10759"/>
                      <a:pt x="174363" y="10388"/>
                    </a:cubicBezTo>
                    <a:cubicBezTo>
                      <a:pt x="167021" y="10017"/>
                      <a:pt x="172527" y="42107"/>
                      <a:pt x="155550" y="42107"/>
                    </a:cubicBezTo>
                    <a:cubicBezTo>
                      <a:pt x="138573" y="42107"/>
                      <a:pt x="143620" y="9646"/>
                      <a:pt x="137196" y="10017"/>
                    </a:cubicBezTo>
                    <a:cubicBezTo>
                      <a:pt x="130772" y="10388"/>
                      <a:pt x="132607" y="42107"/>
                      <a:pt x="118383" y="42107"/>
                    </a:cubicBezTo>
                    <a:cubicBezTo>
                      <a:pt x="104159" y="42107"/>
                      <a:pt x="107830" y="10017"/>
                      <a:pt x="100488" y="10017"/>
                    </a:cubicBezTo>
                    <a:cubicBezTo>
                      <a:pt x="93146" y="10017"/>
                      <a:pt x="95900" y="42107"/>
                      <a:pt x="82134" y="42107"/>
                    </a:cubicBezTo>
                    <a:cubicBezTo>
                      <a:pt x="68369" y="42107"/>
                      <a:pt x="72957" y="10759"/>
                      <a:pt x="61027" y="10388"/>
                    </a:cubicBezTo>
                    <a:cubicBezTo>
                      <a:pt x="49097" y="10017"/>
                      <a:pt x="60109" y="42107"/>
                      <a:pt x="44508" y="42107"/>
                    </a:cubicBezTo>
                    <a:cubicBezTo>
                      <a:pt x="28907" y="42107"/>
                      <a:pt x="32661" y="25413"/>
                      <a:pt x="29866" y="23743"/>
                    </a:cubicBezTo>
                    <a:lnTo>
                      <a:pt x="3212" y="23743"/>
                    </a:lnTo>
                    <a:lnTo>
                      <a:pt x="0" y="19848"/>
                    </a:lnTo>
                    <a:close/>
                  </a:path>
                </a:pathLst>
              </a:custGeom>
              <a:solidFill>
                <a:srgbClr val="FFFFFF"/>
              </a:solidFill>
              <a:ln w="2500" cap="flat">
                <a:solidFill>
                  <a:srgbClr val="FFFFFF"/>
                </a:solidFill>
                <a:miter/>
              </a:ln>
            </p:spPr>
            <p:txBody>
              <a:bodyPr/>
              <a:lstStyle/>
              <a:p>
                <a:pPr defTabSz="609539" eaLnBrk="0" fontAlgn="base" hangingPunct="0">
                  <a:spcBef>
                    <a:spcPct val="0"/>
                  </a:spcBef>
                  <a:spcAft>
                    <a:spcPct val="0"/>
                  </a:spcAft>
                  <a:defRPr/>
                </a:pPr>
                <a:endParaRPr lang="en-CA" sz="1200">
                  <a:solidFill>
                    <a:prstClr val="black"/>
                  </a:solidFill>
                  <a:latin typeface="Calibri" panose="020F0502020204030204" pitchFamily="34" charset="0"/>
                </a:endParaRPr>
              </a:p>
            </p:txBody>
          </p:sp>
          <p:sp>
            <p:nvSpPr>
              <p:cNvPr id="64" name="Freeform: Shape 63">
                <a:extLst>
                  <a:ext uri="{FF2B5EF4-FFF2-40B4-BE49-F238E27FC236}">
                    <a16:creationId xmlns:a16="http://schemas.microsoft.com/office/drawing/2014/main" id="{1E371C6A-3713-4542-A172-A2D8981F0040}"/>
                  </a:ext>
                </a:extLst>
              </p:cNvPr>
              <p:cNvSpPr/>
              <p:nvPr/>
            </p:nvSpPr>
            <p:spPr>
              <a:xfrm rot="-1428000">
                <a:off x="2273259" y="4677353"/>
                <a:ext cx="81517" cy="217801"/>
              </a:xfrm>
              <a:custGeom>
                <a:avLst/>
                <a:gdLst/>
                <a:ahLst/>
                <a:cxnLst/>
                <a:rect l="l" t="t" r="r" b="b"/>
                <a:pathLst>
                  <a:path w="81517" h="217801">
                    <a:moveTo>
                      <a:pt x="61226" y="73000"/>
                    </a:moveTo>
                    <a:lnTo>
                      <a:pt x="0" y="209985"/>
                    </a:lnTo>
                    <a:lnTo>
                      <a:pt x="16553" y="217801"/>
                    </a:lnTo>
                    <a:lnTo>
                      <a:pt x="81517" y="73000"/>
                    </a:lnTo>
                    <a:lnTo>
                      <a:pt x="81517" y="9102"/>
                    </a:lnTo>
                    <a:cubicBezTo>
                      <a:pt x="81517" y="9102"/>
                      <a:pt x="81347" y="0"/>
                      <a:pt x="71728" y="0"/>
                    </a:cubicBezTo>
                    <a:cubicBezTo>
                      <a:pt x="62108" y="0"/>
                      <a:pt x="61226" y="9102"/>
                      <a:pt x="61226" y="9102"/>
                    </a:cubicBezTo>
                    <a:lnTo>
                      <a:pt x="61226" y="73000"/>
                    </a:lnTo>
                    <a:close/>
                  </a:path>
                </a:pathLst>
              </a:custGeom>
              <a:solidFill>
                <a:srgbClr val="FFFFFF"/>
              </a:solidFill>
              <a:ln w="2500" cap="flat">
                <a:solidFill>
                  <a:srgbClr val="FFFFFF"/>
                </a:solidFill>
                <a:miter/>
              </a:ln>
            </p:spPr>
            <p:txBody>
              <a:bodyPr/>
              <a:lstStyle/>
              <a:p>
                <a:pPr defTabSz="609539" eaLnBrk="0" fontAlgn="base" hangingPunct="0">
                  <a:spcBef>
                    <a:spcPct val="0"/>
                  </a:spcBef>
                  <a:spcAft>
                    <a:spcPct val="0"/>
                  </a:spcAft>
                  <a:defRPr/>
                </a:pPr>
                <a:endParaRPr lang="en-CA" sz="1200">
                  <a:solidFill>
                    <a:prstClr val="black"/>
                  </a:solidFill>
                  <a:latin typeface="Calibri" panose="020F0502020204030204" pitchFamily="34" charset="0"/>
                </a:endParaRPr>
              </a:p>
            </p:txBody>
          </p:sp>
          <p:sp>
            <p:nvSpPr>
              <p:cNvPr id="65" name="Freeform: Shape 64">
                <a:extLst>
                  <a:ext uri="{FF2B5EF4-FFF2-40B4-BE49-F238E27FC236}">
                    <a16:creationId xmlns:a16="http://schemas.microsoft.com/office/drawing/2014/main" id="{612024F4-725B-4210-85D7-18EC33ABF47E}"/>
                  </a:ext>
                </a:extLst>
              </p:cNvPr>
              <p:cNvSpPr/>
              <p:nvPr/>
            </p:nvSpPr>
            <p:spPr>
              <a:xfrm rot="1452000" flipH="1">
                <a:off x="2502697" y="4678154"/>
                <a:ext cx="81517" cy="217801"/>
              </a:xfrm>
              <a:custGeom>
                <a:avLst/>
                <a:gdLst/>
                <a:ahLst/>
                <a:cxnLst/>
                <a:rect l="l" t="t" r="r" b="b"/>
                <a:pathLst>
                  <a:path w="81517" h="217801">
                    <a:moveTo>
                      <a:pt x="61226" y="73000"/>
                    </a:moveTo>
                    <a:lnTo>
                      <a:pt x="0" y="209985"/>
                    </a:lnTo>
                    <a:lnTo>
                      <a:pt x="16553" y="217801"/>
                    </a:lnTo>
                    <a:lnTo>
                      <a:pt x="81517" y="73000"/>
                    </a:lnTo>
                    <a:lnTo>
                      <a:pt x="81517" y="9102"/>
                    </a:lnTo>
                    <a:cubicBezTo>
                      <a:pt x="81517" y="9102"/>
                      <a:pt x="81347" y="0"/>
                      <a:pt x="71728" y="0"/>
                    </a:cubicBezTo>
                    <a:cubicBezTo>
                      <a:pt x="62108" y="0"/>
                      <a:pt x="61226" y="9102"/>
                      <a:pt x="61226" y="9102"/>
                    </a:cubicBezTo>
                    <a:lnTo>
                      <a:pt x="61226" y="73000"/>
                    </a:lnTo>
                    <a:close/>
                  </a:path>
                </a:pathLst>
              </a:custGeom>
              <a:solidFill>
                <a:srgbClr val="FFFFFF"/>
              </a:solidFill>
              <a:ln w="2500" cap="flat">
                <a:solidFill>
                  <a:srgbClr val="FFFFFF"/>
                </a:solidFill>
                <a:miter/>
              </a:ln>
            </p:spPr>
            <p:txBody>
              <a:bodyPr/>
              <a:lstStyle/>
              <a:p>
                <a:pPr defTabSz="609539" eaLnBrk="0" fontAlgn="base" hangingPunct="0">
                  <a:spcBef>
                    <a:spcPct val="0"/>
                  </a:spcBef>
                  <a:spcAft>
                    <a:spcPct val="0"/>
                  </a:spcAft>
                  <a:defRPr/>
                </a:pPr>
                <a:endParaRPr lang="en-CA" sz="1200">
                  <a:solidFill>
                    <a:prstClr val="black"/>
                  </a:solidFill>
                  <a:latin typeface="Calibri" panose="020F0502020204030204" pitchFamily="34" charset="0"/>
                </a:endParaRPr>
              </a:p>
            </p:txBody>
          </p:sp>
        </p:grpSp>
        <p:grpSp>
          <p:nvGrpSpPr>
            <p:cNvPr id="59" name="Group 58">
              <a:extLst>
                <a:ext uri="{FF2B5EF4-FFF2-40B4-BE49-F238E27FC236}">
                  <a16:creationId xmlns:a16="http://schemas.microsoft.com/office/drawing/2014/main" id="{263C76FF-FFFF-4852-A464-87A25928E9AE}"/>
                </a:ext>
              </a:extLst>
            </p:cNvPr>
            <p:cNvGrpSpPr/>
            <p:nvPr/>
          </p:nvGrpSpPr>
          <p:grpSpPr>
            <a:xfrm>
              <a:off x="2144707" y="4978240"/>
              <a:ext cx="571665" cy="340835"/>
              <a:chOff x="2144707" y="4978240"/>
              <a:chExt cx="571665" cy="340835"/>
            </a:xfrm>
          </p:grpSpPr>
          <p:sp>
            <p:nvSpPr>
              <p:cNvPr id="60" name="Freeform: Shape 59">
                <a:extLst>
                  <a:ext uri="{FF2B5EF4-FFF2-40B4-BE49-F238E27FC236}">
                    <a16:creationId xmlns:a16="http://schemas.microsoft.com/office/drawing/2014/main" id="{10D852C1-D15E-42E3-9892-4F9A9D21201F}"/>
                  </a:ext>
                </a:extLst>
              </p:cNvPr>
              <p:cNvSpPr/>
              <p:nvPr/>
            </p:nvSpPr>
            <p:spPr>
              <a:xfrm rot="-588000">
                <a:off x="2140505" y="5024152"/>
                <a:ext cx="580069" cy="15130"/>
              </a:xfrm>
              <a:custGeom>
                <a:avLst/>
                <a:gdLst/>
                <a:ahLst/>
                <a:cxnLst/>
                <a:rect l="l" t="t" r="r" b="b"/>
                <a:pathLst>
                  <a:path w="580069" h="15130">
                    <a:moveTo>
                      <a:pt x="30055" y="0"/>
                    </a:moveTo>
                    <a:lnTo>
                      <a:pt x="550014" y="0"/>
                    </a:lnTo>
                    <a:cubicBezTo>
                      <a:pt x="566612" y="0"/>
                      <a:pt x="580069" y="3387"/>
                      <a:pt x="580069" y="7565"/>
                    </a:cubicBezTo>
                    <a:cubicBezTo>
                      <a:pt x="580069" y="11743"/>
                      <a:pt x="566612" y="15130"/>
                      <a:pt x="550014" y="15130"/>
                    </a:cubicBezTo>
                    <a:lnTo>
                      <a:pt x="30055" y="15130"/>
                    </a:lnTo>
                    <a:cubicBezTo>
                      <a:pt x="13456" y="15130"/>
                      <a:pt x="0" y="11743"/>
                      <a:pt x="0" y="7565"/>
                    </a:cubicBezTo>
                    <a:cubicBezTo>
                      <a:pt x="0" y="3387"/>
                      <a:pt x="13456" y="0"/>
                      <a:pt x="30055" y="0"/>
                    </a:cubicBezTo>
                    <a:close/>
                  </a:path>
                </a:pathLst>
              </a:custGeom>
              <a:solidFill>
                <a:srgbClr val="FFFFFF"/>
              </a:solidFill>
              <a:ln w="7600" cap="flat">
                <a:solidFill>
                  <a:srgbClr val="FFFFFF"/>
                </a:solidFill>
                <a:miter/>
              </a:ln>
            </p:spPr>
            <p:txBody>
              <a:bodyPr/>
              <a:lstStyle/>
              <a:p>
                <a:pPr defTabSz="609539" eaLnBrk="0" fontAlgn="base" hangingPunct="0">
                  <a:spcBef>
                    <a:spcPct val="0"/>
                  </a:spcBef>
                  <a:spcAft>
                    <a:spcPct val="0"/>
                  </a:spcAft>
                  <a:defRPr/>
                </a:pPr>
                <a:endParaRPr lang="en-CA" sz="1200">
                  <a:solidFill>
                    <a:prstClr val="black"/>
                  </a:solidFill>
                  <a:latin typeface="Calibri" panose="020F0502020204030204" pitchFamily="34" charset="0"/>
                </a:endParaRPr>
              </a:p>
            </p:txBody>
          </p:sp>
          <p:sp>
            <p:nvSpPr>
              <p:cNvPr id="61" name="Freeform: Shape 60">
                <a:extLst>
                  <a:ext uri="{FF2B5EF4-FFF2-40B4-BE49-F238E27FC236}">
                    <a16:creationId xmlns:a16="http://schemas.microsoft.com/office/drawing/2014/main" id="{466BE7AF-D298-4DBF-83AF-1E33FB82D0E7}"/>
                  </a:ext>
                </a:extLst>
              </p:cNvPr>
              <p:cNvSpPr/>
              <p:nvPr/>
            </p:nvSpPr>
            <p:spPr>
              <a:xfrm rot="-588000">
                <a:off x="2140505" y="5144502"/>
                <a:ext cx="580069" cy="15130"/>
              </a:xfrm>
              <a:custGeom>
                <a:avLst/>
                <a:gdLst/>
                <a:ahLst/>
                <a:cxnLst/>
                <a:rect l="l" t="t" r="r" b="b"/>
                <a:pathLst>
                  <a:path w="580069" h="15130">
                    <a:moveTo>
                      <a:pt x="30055" y="0"/>
                    </a:moveTo>
                    <a:lnTo>
                      <a:pt x="550014" y="0"/>
                    </a:lnTo>
                    <a:cubicBezTo>
                      <a:pt x="566612" y="0"/>
                      <a:pt x="580069" y="3387"/>
                      <a:pt x="580069" y="7565"/>
                    </a:cubicBezTo>
                    <a:cubicBezTo>
                      <a:pt x="580069" y="11743"/>
                      <a:pt x="566612" y="15130"/>
                      <a:pt x="550014" y="15130"/>
                    </a:cubicBezTo>
                    <a:lnTo>
                      <a:pt x="30055" y="15130"/>
                    </a:lnTo>
                    <a:cubicBezTo>
                      <a:pt x="13456" y="15130"/>
                      <a:pt x="0" y="11743"/>
                      <a:pt x="0" y="7565"/>
                    </a:cubicBezTo>
                    <a:cubicBezTo>
                      <a:pt x="0" y="3387"/>
                      <a:pt x="13456" y="0"/>
                      <a:pt x="30055" y="0"/>
                    </a:cubicBezTo>
                    <a:close/>
                  </a:path>
                </a:pathLst>
              </a:custGeom>
              <a:solidFill>
                <a:srgbClr val="FFFFFF"/>
              </a:solidFill>
              <a:ln w="7600" cap="flat">
                <a:solidFill>
                  <a:srgbClr val="FFFFFF"/>
                </a:solidFill>
                <a:miter/>
              </a:ln>
            </p:spPr>
            <p:txBody>
              <a:bodyPr/>
              <a:lstStyle/>
              <a:p>
                <a:pPr defTabSz="609539" eaLnBrk="0" fontAlgn="base" hangingPunct="0">
                  <a:spcBef>
                    <a:spcPct val="0"/>
                  </a:spcBef>
                  <a:spcAft>
                    <a:spcPct val="0"/>
                  </a:spcAft>
                  <a:defRPr/>
                </a:pPr>
                <a:endParaRPr lang="en-CA" sz="1200">
                  <a:solidFill>
                    <a:prstClr val="black"/>
                  </a:solidFill>
                  <a:latin typeface="Calibri" panose="020F0502020204030204" pitchFamily="34" charset="0"/>
                </a:endParaRPr>
              </a:p>
            </p:txBody>
          </p:sp>
          <p:sp>
            <p:nvSpPr>
              <p:cNvPr id="62" name="Freeform: Shape 61">
                <a:extLst>
                  <a:ext uri="{FF2B5EF4-FFF2-40B4-BE49-F238E27FC236}">
                    <a16:creationId xmlns:a16="http://schemas.microsoft.com/office/drawing/2014/main" id="{A8087FAF-8ADD-4343-8834-1CD1FAEEDA7B}"/>
                  </a:ext>
                </a:extLst>
              </p:cNvPr>
              <p:cNvSpPr/>
              <p:nvPr/>
            </p:nvSpPr>
            <p:spPr>
              <a:xfrm rot="-588000">
                <a:off x="2140505" y="5258033"/>
                <a:ext cx="580069" cy="15130"/>
              </a:xfrm>
              <a:custGeom>
                <a:avLst/>
                <a:gdLst/>
                <a:ahLst/>
                <a:cxnLst/>
                <a:rect l="l" t="t" r="r" b="b"/>
                <a:pathLst>
                  <a:path w="580069" h="15130">
                    <a:moveTo>
                      <a:pt x="30055" y="0"/>
                    </a:moveTo>
                    <a:lnTo>
                      <a:pt x="550014" y="0"/>
                    </a:lnTo>
                    <a:cubicBezTo>
                      <a:pt x="566612" y="0"/>
                      <a:pt x="580069" y="3387"/>
                      <a:pt x="580069" y="7565"/>
                    </a:cubicBezTo>
                    <a:cubicBezTo>
                      <a:pt x="580069" y="11743"/>
                      <a:pt x="566612" y="15130"/>
                      <a:pt x="550014" y="15130"/>
                    </a:cubicBezTo>
                    <a:lnTo>
                      <a:pt x="30055" y="15130"/>
                    </a:lnTo>
                    <a:cubicBezTo>
                      <a:pt x="13456" y="15130"/>
                      <a:pt x="0" y="11743"/>
                      <a:pt x="0" y="7565"/>
                    </a:cubicBezTo>
                    <a:cubicBezTo>
                      <a:pt x="0" y="3387"/>
                      <a:pt x="13456" y="0"/>
                      <a:pt x="30055" y="0"/>
                    </a:cubicBezTo>
                    <a:close/>
                  </a:path>
                </a:pathLst>
              </a:custGeom>
              <a:solidFill>
                <a:srgbClr val="FFFFFF"/>
              </a:solidFill>
              <a:ln w="7600" cap="flat">
                <a:solidFill>
                  <a:srgbClr val="FFFFFF"/>
                </a:solidFill>
                <a:miter/>
              </a:ln>
            </p:spPr>
            <p:txBody>
              <a:bodyPr/>
              <a:lstStyle/>
              <a:p>
                <a:pPr defTabSz="609539" eaLnBrk="0" fontAlgn="base" hangingPunct="0">
                  <a:spcBef>
                    <a:spcPct val="0"/>
                  </a:spcBef>
                  <a:spcAft>
                    <a:spcPct val="0"/>
                  </a:spcAft>
                  <a:defRPr/>
                </a:pPr>
                <a:endParaRPr lang="en-CA" sz="1200">
                  <a:solidFill>
                    <a:prstClr val="black"/>
                  </a:solidFill>
                  <a:latin typeface="Calibri" panose="020F0502020204030204" pitchFamily="34" charset="0"/>
                </a:endParaRPr>
              </a:p>
            </p:txBody>
          </p:sp>
        </p:grpSp>
      </p:grpSp>
      <p:grpSp>
        <p:nvGrpSpPr>
          <p:cNvPr id="66" name="Group 65">
            <a:extLst>
              <a:ext uri="{FF2B5EF4-FFF2-40B4-BE49-F238E27FC236}">
                <a16:creationId xmlns:a16="http://schemas.microsoft.com/office/drawing/2014/main" id="{0F8A1F2C-AD95-4B05-8D02-AD9FC33DD76B}"/>
              </a:ext>
            </a:extLst>
          </p:cNvPr>
          <p:cNvGrpSpPr/>
          <p:nvPr/>
        </p:nvGrpSpPr>
        <p:grpSpPr>
          <a:xfrm>
            <a:off x="3113419" y="70801"/>
            <a:ext cx="1341768" cy="1806137"/>
            <a:chOff x="3328371" y="3825345"/>
            <a:chExt cx="1069769" cy="1685891"/>
          </a:xfrm>
        </p:grpSpPr>
        <p:sp>
          <p:nvSpPr>
            <p:cNvPr id="67" name="Freeform: Shape 66">
              <a:extLst>
                <a:ext uri="{FF2B5EF4-FFF2-40B4-BE49-F238E27FC236}">
                  <a16:creationId xmlns:a16="http://schemas.microsoft.com/office/drawing/2014/main" id="{170FBE2F-5169-4EB1-83CD-A1C6FB3FF6D2}"/>
                </a:ext>
              </a:extLst>
            </p:cNvPr>
            <p:cNvSpPr/>
            <p:nvPr/>
          </p:nvSpPr>
          <p:spPr>
            <a:xfrm rot="12000">
              <a:off x="3597410" y="4907678"/>
              <a:ext cx="522111" cy="603560"/>
            </a:xfrm>
            <a:custGeom>
              <a:avLst/>
              <a:gdLst/>
              <a:ahLst/>
              <a:cxnLst/>
              <a:rect l="l" t="t" r="r" b="b"/>
              <a:pathLst>
                <a:path w="522111" h="603560">
                  <a:moveTo>
                    <a:pt x="50280" y="0"/>
                  </a:moveTo>
                  <a:lnTo>
                    <a:pt x="471831" y="0"/>
                  </a:lnTo>
                  <a:cubicBezTo>
                    <a:pt x="499600" y="0"/>
                    <a:pt x="522111" y="22279"/>
                    <a:pt x="522111" y="49761"/>
                  </a:cubicBezTo>
                  <a:lnTo>
                    <a:pt x="522111" y="467951"/>
                  </a:lnTo>
                  <a:cubicBezTo>
                    <a:pt x="522111" y="495434"/>
                    <a:pt x="499600" y="517712"/>
                    <a:pt x="471831" y="517712"/>
                  </a:cubicBezTo>
                  <a:lnTo>
                    <a:pt x="50280" y="517712"/>
                  </a:lnTo>
                  <a:cubicBezTo>
                    <a:pt x="22511" y="517712"/>
                    <a:pt x="0" y="495434"/>
                    <a:pt x="0" y="467951"/>
                  </a:cubicBezTo>
                  <a:lnTo>
                    <a:pt x="0" y="49761"/>
                  </a:lnTo>
                  <a:cubicBezTo>
                    <a:pt x="0" y="22279"/>
                    <a:pt x="22511" y="0"/>
                    <a:pt x="50280" y="0"/>
                  </a:cubicBezTo>
                  <a:close/>
                  <a:moveTo>
                    <a:pt x="166715" y="518067"/>
                  </a:moveTo>
                  <a:cubicBezTo>
                    <a:pt x="166715" y="518067"/>
                    <a:pt x="171917" y="549519"/>
                    <a:pt x="196713" y="576582"/>
                  </a:cubicBezTo>
                  <a:lnTo>
                    <a:pt x="212647" y="577227"/>
                  </a:lnTo>
                  <a:cubicBezTo>
                    <a:pt x="212647" y="577227"/>
                    <a:pt x="214118" y="603560"/>
                    <a:pt x="259941" y="603560"/>
                  </a:cubicBezTo>
                  <a:cubicBezTo>
                    <a:pt x="305763" y="603560"/>
                    <a:pt x="309465" y="577227"/>
                    <a:pt x="309465" y="577227"/>
                  </a:cubicBezTo>
                  <a:lnTo>
                    <a:pt x="325399" y="576582"/>
                  </a:lnTo>
                  <a:cubicBezTo>
                    <a:pt x="325399" y="576582"/>
                    <a:pt x="355396" y="556920"/>
                    <a:pt x="355396" y="518067"/>
                  </a:cubicBezTo>
                  <a:lnTo>
                    <a:pt x="166715" y="518067"/>
                  </a:lnTo>
                  <a:close/>
                </a:path>
              </a:pathLst>
            </a:custGeom>
            <a:solidFill>
              <a:srgbClr val="9E9F9F"/>
            </a:solidFill>
            <a:ln w="7600" cap="flat">
              <a:solidFill>
                <a:srgbClr val="9E9F9F"/>
              </a:solidFill>
              <a:miter/>
            </a:ln>
          </p:spPr>
          <p:txBody>
            <a:bodyPr/>
            <a:lstStyle/>
            <a:p>
              <a:pPr defTabSz="609539" eaLnBrk="0" fontAlgn="base" hangingPunct="0">
                <a:spcBef>
                  <a:spcPct val="0"/>
                </a:spcBef>
                <a:spcAft>
                  <a:spcPct val="0"/>
                </a:spcAft>
                <a:defRPr/>
              </a:pPr>
              <a:endParaRPr lang="en-CA" sz="1200">
                <a:solidFill>
                  <a:prstClr val="black"/>
                </a:solidFill>
                <a:latin typeface="Calibri" panose="020F0502020204030204" pitchFamily="34" charset="0"/>
              </a:endParaRPr>
            </a:p>
          </p:txBody>
        </p:sp>
        <p:sp>
          <p:nvSpPr>
            <p:cNvPr id="68" name="Freeform: Shape 67">
              <a:extLst>
                <a:ext uri="{FF2B5EF4-FFF2-40B4-BE49-F238E27FC236}">
                  <a16:creationId xmlns:a16="http://schemas.microsoft.com/office/drawing/2014/main" id="{A0EFE6B9-4D06-48FE-8426-C254687F69D0}"/>
                </a:ext>
              </a:extLst>
            </p:cNvPr>
            <p:cNvSpPr/>
            <p:nvPr/>
          </p:nvSpPr>
          <p:spPr>
            <a:xfrm rot="12000">
              <a:off x="3328351" y="3825342"/>
              <a:ext cx="1069734" cy="1083038"/>
            </a:xfrm>
            <a:custGeom>
              <a:avLst/>
              <a:gdLst>
                <a:gd name="rtr" fmla="*/ 1076972 w 1069734"/>
                <a:gd name="rtb" fmla="*/ 935691 h 1083038"/>
              </a:gdLst>
              <a:ahLst/>
              <a:cxnLst/>
              <a:rect l="l" t="t" r="rtr" b="rtb"/>
              <a:pathLst>
                <a:path w="1069734" h="1083038">
                  <a:moveTo>
                    <a:pt x="308411" y="1083038"/>
                  </a:moveTo>
                  <a:cubicBezTo>
                    <a:pt x="308411" y="1083038"/>
                    <a:pt x="293963" y="1001061"/>
                    <a:pt x="235212" y="963885"/>
                  </a:cubicBezTo>
                  <a:cubicBezTo>
                    <a:pt x="176460" y="926711"/>
                    <a:pt x="45473" y="831390"/>
                    <a:pt x="5021" y="602622"/>
                  </a:cubicBezTo>
                  <a:cubicBezTo>
                    <a:pt x="5021" y="602622"/>
                    <a:pt x="-36394" y="383385"/>
                    <a:pt x="118672" y="200370"/>
                  </a:cubicBezTo>
                  <a:cubicBezTo>
                    <a:pt x="118672" y="200370"/>
                    <a:pt x="258327" y="-2663"/>
                    <a:pt x="539565" y="0"/>
                  </a:cubicBezTo>
                  <a:cubicBezTo>
                    <a:pt x="820802" y="3057"/>
                    <a:pt x="967200" y="219433"/>
                    <a:pt x="967200" y="219433"/>
                  </a:cubicBezTo>
                  <a:cubicBezTo>
                    <a:pt x="967200" y="219433"/>
                    <a:pt x="1103969" y="388151"/>
                    <a:pt x="1061587" y="616919"/>
                  </a:cubicBezTo>
                  <a:cubicBezTo>
                    <a:pt x="1061587" y="616919"/>
                    <a:pt x="1015357" y="822811"/>
                    <a:pt x="902669" y="910506"/>
                  </a:cubicBezTo>
                  <a:cubicBezTo>
                    <a:pt x="902669" y="910506"/>
                    <a:pt x="848733" y="952446"/>
                    <a:pt x="819838" y="972464"/>
                  </a:cubicBezTo>
                  <a:cubicBezTo>
                    <a:pt x="819838" y="972464"/>
                    <a:pt x="773608" y="1009639"/>
                    <a:pt x="760123" y="1083038"/>
                  </a:cubicBezTo>
                  <a:lnTo>
                    <a:pt x="308411" y="1083038"/>
                  </a:lnTo>
                  <a:close/>
                </a:path>
              </a:pathLst>
            </a:custGeom>
            <a:solidFill>
              <a:srgbClr val="8CBBCD"/>
            </a:solidFill>
            <a:ln w="7600" cap="flat">
              <a:solidFill>
                <a:srgbClr val="8CBBCD"/>
              </a:solidFill>
              <a:miter/>
            </a:ln>
          </p:spPr>
          <p:txBody>
            <a:bodyPr wrap="square" lIns="0" tIns="0" rIns="0" bIns="0" rtlCol="0" anchor="ctr"/>
            <a:lstStyle/>
            <a:p>
              <a:pPr algn="ctr" defTabSz="609539" eaLnBrk="0" fontAlgn="base" hangingPunct="0">
                <a:spcBef>
                  <a:spcPct val="0"/>
                </a:spcBef>
                <a:spcAft>
                  <a:spcPct val="0"/>
                </a:spcAft>
                <a:defRPr/>
              </a:pPr>
              <a:r>
                <a:rPr lang="fa-IR" sz="2400" dirty="0">
                  <a:solidFill>
                    <a:srgbClr val="FFFFFF"/>
                  </a:solidFill>
                  <a:latin typeface="Ahang" panose="00000800000000000000" pitchFamily="50" charset="-78"/>
                  <a:cs typeface="Ahang" panose="00000800000000000000" pitchFamily="50" charset="-78"/>
                </a:rPr>
                <a:t>منتورینگ</a:t>
              </a:r>
              <a:endParaRPr sz="2400" dirty="0">
                <a:solidFill>
                  <a:srgbClr val="FFFFFF"/>
                </a:solidFill>
                <a:latin typeface="Ahang" panose="00000800000000000000" pitchFamily="50" charset="-78"/>
                <a:cs typeface="Ahang" panose="00000800000000000000" pitchFamily="50" charset="-78"/>
              </a:endParaRPr>
            </a:p>
          </p:txBody>
        </p:sp>
        <p:grpSp>
          <p:nvGrpSpPr>
            <p:cNvPr id="69" name="Group 68">
              <a:extLst>
                <a:ext uri="{FF2B5EF4-FFF2-40B4-BE49-F238E27FC236}">
                  <a16:creationId xmlns:a16="http://schemas.microsoft.com/office/drawing/2014/main" id="{8CD45A2B-2852-4ACB-A7B1-BDF102916442}"/>
                </a:ext>
              </a:extLst>
            </p:cNvPr>
            <p:cNvGrpSpPr/>
            <p:nvPr/>
          </p:nvGrpSpPr>
          <p:grpSpPr>
            <a:xfrm>
              <a:off x="3726146" y="4694587"/>
              <a:ext cx="274139" cy="223229"/>
              <a:chOff x="3726146" y="4694587"/>
              <a:chExt cx="274139" cy="223229"/>
            </a:xfrm>
          </p:grpSpPr>
          <p:sp>
            <p:nvSpPr>
              <p:cNvPr id="74" name="Freeform: Shape 73">
                <a:extLst>
                  <a:ext uri="{FF2B5EF4-FFF2-40B4-BE49-F238E27FC236}">
                    <a16:creationId xmlns:a16="http://schemas.microsoft.com/office/drawing/2014/main" id="{978219F3-C7C5-4339-BDB1-406C2661B06B}"/>
                  </a:ext>
                </a:extLst>
              </p:cNvPr>
              <p:cNvSpPr/>
              <p:nvPr/>
            </p:nvSpPr>
            <p:spPr>
              <a:xfrm rot="12000">
                <a:off x="3741086" y="4717101"/>
                <a:ext cx="248237" cy="42107"/>
              </a:xfrm>
              <a:custGeom>
                <a:avLst/>
                <a:gdLst/>
                <a:ahLst/>
                <a:cxnLst/>
                <a:rect l="l" t="t" r="r" b="b"/>
                <a:pathLst>
                  <a:path w="248237" h="42107">
                    <a:moveTo>
                      <a:pt x="0" y="19848"/>
                    </a:moveTo>
                    <a:lnTo>
                      <a:pt x="39461" y="19848"/>
                    </a:lnTo>
                    <a:cubicBezTo>
                      <a:pt x="39461" y="19848"/>
                      <a:pt x="39461" y="31349"/>
                      <a:pt x="44049" y="31349"/>
                    </a:cubicBezTo>
                    <a:cubicBezTo>
                      <a:pt x="48638" y="31349"/>
                      <a:pt x="45885" y="0"/>
                      <a:pt x="61027" y="0"/>
                    </a:cubicBezTo>
                    <a:cubicBezTo>
                      <a:pt x="76169" y="0"/>
                      <a:pt x="74792" y="31349"/>
                      <a:pt x="80757" y="31349"/>
                    </a:cubicBezTo>
                    <a:cubicBezTo>
                      <a:pt x="86722" y="31349"/>
                      <a:pt x="85805" y="0"/>
                      <a:pt x="100029" y="0"/>
                    </a:cubicBezTo>
                    <a:cubicBezTo>
                      <a:pt x="114253" y="0"/>
                      <a:pt x="111500" y="31349"/>
                      <a:pt x="117924" y="31349"/>
                    </a:cubicBezTo>
                    <a:cubicBezTo>
                      <a:pt x="124119" y="31349"/>
                      <a:pt x="122513" y="0"/>
                      <a:pt x="137196" y="0"/>
                    </a:cubicBezTo>
                    <a:cubicBezTo>
                      <a:pt x="151879" y="0"/>
                      <a:pt x="150503" y="31349"/>
                      <a:pt x="155550" y="31349"/>
                    </a:cubicBezTo>
                    <a:cubicBezTo>
                      <a:pt x="160597" y="31349"/>
                      <a:pt x="161056" y="0"/>
                      <a:pt x="173904" y="0"/>
                    </a:cubicBezTo>
                    <a:cubicBezTo>
                      <a:pt x="186752" y="0"/>
                      <a:pt x="186293" y="31349"/>
                      <a:pt x="194093" y="31349"/>
                    </a:cubicBezTo>
                    <a:cubicBezTo>
                      <a:pt x="201894" y="31349"/>
                      <a:pt x="197764" y="0"/>
                      <a:pt x="211988" y="0"/>
                    </a:cubicBezTo>
                    <a:cubicBezTo>
                      <a:pt x="226212" y="0"/>
                      <a:pt x="223000" y="16695"/>
                      <a:pt x="227589" y="19292"/>
                    </a:cubicBezTo>
                    <a:lnTo>
                      <a:pt x="248237" y="19292"/>
                    </a:lnTo>
                    <a:lnTo>
                      <a:pt x="243649" y="23743"/>
                    </a:lnTo>
                    <a:lnTo>
                      <a:pt x="218871" y="23743"/>
                    </a:lnTo>
                    <a:cubicBezTo>
                      <a:pt x="218871" y="23743"/>
                      <a:pt x="219789" y="10017"/>
                      <a:pt x="212906" y="10017"/>
                    </a:cubicBezTo>
                    <a:cubicBezTo>
                      <a:pt x="206023" y="10017"/>
                      <a:pt x="212906" y="42107"/>
                      <a:pt x="195470" y="42107"/>
                    </a:cubicBezTo>
                    <a:cubicBezTo>
                      <a:pt x="178033" y="42107"/>
                      <a:pt x="181704" y="10759"/>
                      <a:pt x="174363" y="10388"/>
                    </a:cubicBezTo>
                    <a:cubicBezTo>
                      <a:pt x="167021" y="10017"/>
                      <a:pt x="172527" y="42107"/>
                      <a:pt x="155550" y="42107"/>
                    </a:cubicBezTo>
                    <a:cubicBezTo>
                      <a:pt x="138573" y="42107"/>
                      <a:pt x="143620" y="9646"/>
                      <a:pt x="137196" y="10017"/>
                    </a:cubicBezTo>
                    <a:cubicBezTo>
                      <a:pt x="130772" y="10388"/>
                      <a:pt x="132607" y="42107"/>
                      <a:pt x="118383" y="42107"/>
                    </a:cubicBezTo>
                    <a:cubicBezTo>
                      <a:pt x="104159" y="42107"/>
                      <a:pt x="107830" y="10017"/>
                      <a:pt x="100488" y="10017"/>
                    </a:cubicBezTo>
                    <a:cubicBezTo>
                      <a:pt x="93146" y="10017"/>
                      <a:pt x="95900" y="42107"/>
                      <a:pt x="82134" y="42107"/>
                    </a:cubicBezTo>
                    <a:cubicBezTo>
                      <a:pt x="68369" y="42107"/>
                      <a:pt x="72957" y="10759"/>
                      <a:pt x="61027" y="10388"/>
                    </a:cubicBezTo>
                    <a:cubicBezTo>
                      <a:pt x="49097" y="10017"/>
                      <a:pt x="60109" y="42107"/>
                      <a:pt x="44508" y="42107"/>
                    </a:cubicBezTo>
                    <a:cubicBezTo>
                      <a:pt x="28907" y="42107"/>
                      <a:pt x="32661" y="25413"/>
                      <a:pt x="29866" y="23743"/>
                    </a:cubicBezTo>
                    <a:lnTo>
                      <a:pt x="3212" y="23743"/>
                    </a:lnTo>
                    <a:lnTo>
                      <a:pt x="0" y="19848"/>
                    </a:lnTo>
                    <a:close/>
                  </a:path>
                </a:pathLst>
              </a:custGeom>
              <a:solidFill>
                <a:srgbClr val="FFFFFF"/>
              </a:solidFill>
              <a:ln w="2500" cap="flat">
                <a:solidFill>
                  <a:srgbClr val="FFFFFF"/>
                </a:solidFill>
                <a:miter/>
              </a:ln>
            </p:spPr>
            <p:txBody>
              <a:bodyPr/>
              <a:lstStyle/>
              <a:p>
                <a:pPr defTabSz="609539" eaLnBrk="0" fontAlgn="base" hangingPunct="0">
                  <a:spcBef>
                    <a:spcPct val="0"/>
                  </a:spcBef>
                  <a:spcAft>
                    <a:spcPct val="0"/>
                  </a:spcAft>
                  <a:defRPr/>
                </a:pPr>
                <a:endParaRPr lang="en-CA" sz="1200">
                  <a:solidFill>
                    <a:prstClr val="black"/>
                  </a:solidFill>
                  <a:latin typeface="Calibri" panose="020F0502020204030204" pitchFamily="34" charset="0"/>
                </a:endParaRPr>
              </a:p>
            </p:txBody>
          </p:sp>
          <p:sp>
            <p:nvSpPr>
              <p:cNvPr id="75" name="Freeform: Shape 74">
                <a:extLst>
                  <a:ext uri="{FF2B5EF4-FFF2-40B4-BE49-F238E27FC236}">
                    <a16:creationId xmlns:a16="http://schemas.microsoft.com/office/drawing/2014/main" id="{337E70F6-7A02-4957-B82B-40E35E21FB09}"/>
                  </a:ext>
                </a:extLst>
              </p:cNvPr>
              <p:cNvSpPr/>
              <p:nvPr/>
            </p:nvSpPr>
            <p:spPr>
              <a:xfrm rot="-1428000">
                <a:off x="3707379" y="4698861"/>
                <a:ext cx="81517" cy="217801"/>
              </a:xfrm>
              <a:custGeom>
                <a:avLst/>
                <a:gdLst/>
                <a:ahLst/>
                <a:cxnLst/>
                <a:rect l="l" t="t" r="r" b="b"/>
                <a:pathLst>
                  <a:path w="81517" h="217801">
                    <a:moveTo>
                      <a:pt x="61226" y="73000"/>
                    </a:moveTo>
                    <a:lnTo>
                      <a:pt x="0" y="209985"/>
                    </a:lnTo>
                    <a:lnTo>
                      <a:pt x="16553" y="217801"/>
                    </a:lnTo>
                    <a:lnTo>
                      <a:pt x="81517" y="73000"/>
                    </a:lnTo>
                    <a:lnTo>
                      <a:pt x="81517" y="9102"/>
                    </a:lnTo>
                    <a:cubicBezTo>
                      <a:pt x="81517" y="9102"/>
                      <a:pt x="81347" y="0"/>
                      <a:pt x="71728" y="0"/>
                    </a:cubicBezTo>
                    <a:cubicBezTo>
                      <a:pt x="62108" y="0"/>
                      <a:pt x="61226" y="9102"/>
                      <a:pt x="61226" y="9102"/>
                    </a:cubicBezTo>
                    <a:lnTo>
                      <a:pt x="61226" y="73000"/>
                    </a:lnTo>
                    <a:close/>
                  </a:path>
                </a:pathLst>
              </a:custGeom>
              <a:solidFill>
                <a:srgbClr val="FFFFFF"/>
              </a:solidFill>
              <a:ln w="2500" cap="flat">
                <a:solidFill>
                  <a:srgbClr val="FFFFFF"/>
                </a:solidFill>
                <a:miter/>
              </a:ln>
            </p:spPr>
            <p:txBody>
              <a:bodyPr/>
              <a:lstStyle/>
              <a:p>
                <a:pPr defTabSz="609539" eaLnBrk="0" fontAlgn="base" hangingPunct="0">
                  <a:spcBef>
                    <a:spcPct val="0"/>
                  </a:spcBef>
                  <a:spcAft>
                    <a:spcPct val="0"/>
                  </a:spcAft>
                  <a:defRPr/>
                </a:pPr>
                <a:endParaRPr lang="en-CA" sz="1200">
                  <a:solidFill>
                    <a:prstClr val="black"/>
                  </a:solidFill>
                  <a:latin typeface="Calibri" panose="020F0502020204030204" pitchFamily="34" charset="0"/>
                </a:endParaRPr>
              </a:p>
            </p:txBody>
          </p:sp>
          <p:sp>
            <p:nvSpPr>
              <p:cNvPr id="76" name="Freeform: Shape 75">
                <a:extLst>
                  <a:ext uri="{FF2B5EF4-FFF2-40B4-BE49-F238E27FC236}">
                    <a16:creationId xmlns:a16="http://schemas.microsoft.com/office/drawing/2014/main" id="{12949089-DEC7-4CD7-A835-EA260D47F541}"/>
                  </a:ext>
                </a:extLst>
              </p:cNvPr>
              <p:cNvSpPr/>
              <p:nvPr/>
            </p:nvSpPr>
            <p:spPr>
              <a:xfrm rot="1452000" flipH="1">
                <a:off x="3936817" y="4699662"/>
                <a:ext cx="81517" cy="217801"/>
              </a:xfrm>
              <a:custGeom>
                <a:avLst/>
                <a:gdLst/>
                <a:ahLst/>
                <a:cxnLst/>
                <a:rect l="l" t="t" r="r" b="b"/>
                <a:pathLst>
                  <a:path w="81517" h="217801">
                    <a:moveTo>
                      <a:pt x="61226" y="73000"/>
                    </a:moveTo>
                    <a:lnTo>
                      <a:pt x="0" y="209985"/>
                    </a:lnTo>
                    <a:lnTo>
                      <a:pt x="16553" y="217801"/>
                    </a:lnTo>
                    <a:lnTo>
                      <a:pt x="81517" y="73000"/>
                    </a:lnTo>
                    <a:lnTo>
                      <a:pt x="81517" y="9102"/>
                    </a:lnTo>
                    <a:cubicBezTo>
                      <a:pt x="81517" y="9102"/>
                      <a:pt x="81347" y="0"/>
                      <a:pt x="71728" y="0"/>
                    </a:cubicBezTo>
                    <a:cubicBezTo>
                      <a:pt x="62108" y="0"/>
                      <a:pt x="61226" y="9102"/>
                      <a:pt x="61226" y="9102"/>
                    </a:cubicBezTo>
                    <a:lnTo>
                      <a:pt x="61226" y="73000"/>
                    </a:lnTo>
                    <a:close/>
                  </a:path>
                </a:pathLst>
              </a:custGeom>
              <a:solidFill>
                <a:srgbClr val="FFFFFF"/>
              </a:solidFill>
              <a:ln w="2500" cap="flat">
                <a:solidFill>
                  <a:srgbClr val="FFFFFF"/>
                </a:solidFill>
                <a:miter/>
              </a:ln>
            </p:spPr>
            <p:txBody>
              <a:bodyPr/>
              <a:lstStyle/>
              <a:p>
                <a:pPr defTabSz="609539" eaLnBrk="0" fontAlgn="base" hangingPunct="0">
                  <a:spcBef>
                    <a:spcPct val="0"/>
                  </a:spcBef>
                  <a:spcAft>
                    <a:spcPct val="0"/>
                  </a:spcAft>
                  <a:defRPr/>
                </a:pPr>
                <a:endParaRPr lang="en-CA" sz="1200">
                  <a:solidFill>
                    <a:prstClr val="black"/>
                  </a:solidFill>
                  <a:latin typeface="Calibri" panose="020F0502020204030204" pitchFamily="34" charset="0"/>
                </a:endParaRPr>
              </a:p>
            </p:txBody>
          </p:sp>
        </p:grpSp>
        <p:grpSp>
          <p:nvGrpSpPr>
            <p:cNvPr id="70" name="Group 69">
              <a:extLst>
                <a:ext uri="{FF2B5EF4-FFF2-40B4-BE49-F238E27FC236}">
                  <a16:creationId xmlns:a16="http://schemas.microsoft.com/office/drawing/2014/main" id="{EEC96C2F-7F16-44DF-A38D-7C8D86F4BE74}"/>
                </a:ext>
              </a:extLst>
            </p:cNvPr>
            <p:cNvGrpSpPr/>
            <p:nvPr/>
          </p:nvGrpSpPr>
          <p:grpSpPr>
            <a:xfrm>
              <a:off x="3578827" y="4999748"/>
              <a:ext cx="571665" cy="340835"/>
              <a:chOff x="3578827" y="4999748"/>
              <a:chExt cx="571665" cy="340835"/>
            </a:xfrm>
          </p:grpSpPr>
          <p:sp>
            <p:nvSpPr>
              <p:cNvPr id="71" name="Freeform: Shape 70">
                <a:extLst>
                  <a:ext uri="{FF2B5EF4-FFF2-40B4-BE49-F238E27FC236}">
                    <a16:creationId xmlns:a16="http://schemas.microsoft.com/office/drawing/2014/main" id="{FEE20651-8F49-4FFB-A0B3-C522E30752B5}"/>
                  </a:ext>
                </a:extLst>
              </p:cNvPr>
              <p:cNvSpPr/>
              <p:nvPr/>
            </p:nvSpPr>
            <p:spPr>
              <a:xfrm rot="-588000">
                <a:off x="3574625" y="5045660"/>
                <a:ext cx="580069" cy="15130"/>
              </a:xfrm>
              <a:custGeom>
                <a:avLst/>
                <a:gdLst/>
                <a:ahLst/>
                <a:cxnLst/>
                <a:rect l="l" t="t" r="r" b="b"/>
                <a:pathLst>
                  <a:path w="580069" h="15130">
                    <a:moveTo>
                      <a:pt x="30055" y="0"/>
                    </a:moveTo>
                    <a:lnTo>
                      <a:pt x="550014" y="0"/>
                    </a:lnTo>
                    <a:cubicBezTo>
                      <a:pt x="566612" y="0"/>
                      <a:pt x="580069" y="3387"/>
                      <a:pt x="580069" y="7565"/>
                    </a:cubicBezTo>
                    <a:cubicBezTo>
                      <a:pt x="580069" y="11743"/>
                      <a:pt x="566612" y="15130"/>
                      <a:pt x="550014" y="15130"/>
                    </a:cubicBezTo>
                    <a:lnTo>
                      <a:pt x="30055" y="15130"/>
                    </a:lnTo>
                    <a:cubicBezTo>
                      <a:pt x="13456" y="15130"/>
                      <a:pt x="0" y="11743"/>
                      <a:pt x="0" y="7565"/>
                    </a:cubicBezTo>
                    <a:cubicBezTo>
                      <a:pt x="0" y="3387"/>
                      <a:pt x="13456" y="0"/>
                      <a:pt x="30055" y="0"/>
                    </a:cubicBezTo>
                    <a:close/>
                  </a:path>
                </a:pathLst>
              </a:custGeom>
              <a:solidFill>
                <a:srgbClr val="FFFFFF"/>
              </a:solidFill>
              <a:ln w="7600" cap="flat">
                <a:solidFill>
                  <a:srgbClr val="FFFFFF"/>
                </a:solidFill>
                <a:miter/>
              </a:ln>
            </p:spPr>
            <p:txBody>
              <a:bodyPr/>
              <a:lstStyle/>
              <a:p>
                <a:pPr defTabSz="609539" eaLnBrk="0" fontAlgn="base" hangingPunct="0">
                  <a:spcBef>
                    <a:spcPct val="0"/>
                  </a:spcBef>
                  <a:spcAft>
                    <a:spcPct val="0"/>
                  </a:spcAft>
                  <a:defRPr/>
                </a:pPr>
                <a:endParaRPr lang="en-CA" sz="1200">
                  <a:solidFill>
                    <a:prstClr val="black"/>
                  </a:solidFill>
                  <a:latin typeface="Calibri" panose="020F0502020204030204" pitchFamily="34" charset="0"/>
                </a:endParaRPr>
              </a:p>
            </p:txBody>
          </p:sp>
          <p:sp>
            <p:nvSpPr>
              <p:cNvPr id="72" name="Freeform: Shape 71">
                <a:extLst>
                  <a:ext uri="{FF2B5EF4-FFF2-40B4-BE49-F238E27FC236}">
                    <a16:creationId xmlns:a16="http://schemas.microsoft.com/office/drawing/2014/main" id="{56EDC601-B160-481B-957A-EA6FDF59956C}"/>
                  </a:ext>
                </a:extLst>
              </p:cNvPr>
              <p:cNvSpPr/>
              <p:nvPr/>
            </p:nvSpPr>
            <p:spPr>
              <a:xfrm rot="-588000">
                <a:off x="3574625" y="5166010"/>
                <a:ext cx="580069" cy="15130"/>
              </a:xfrm>
              <a:custGeom>
                <a:avLst/>
                <a:gdLst/>
                <a:ahLst/>
                <a:cxnLst/>
                <a:rect l="l" t="t" r="r" b="b"/>
                <a:pathLst>
                  <a:path w="580069" h="15130">
                    <a:moveTo>
                      <a:pt x="30055" y="0"/>
                    </a:moveTo>
                    <a:lnTo>
                      <a:pt x="550014" y="0"/>
                    </a:lnTo>
                    <a:cubicBezTo>
                      <a:pt x="566612" y="0"/>
                      <a:pt x="580069" y="3387"/>
                      <a:pt x="580069" y="7565"/>
                    </a:cubicBezTo>
                    <a:cubicBezTo>
                      <a:pt x="580069" y="11743"/>
                      <a:pt x="566612" y="15130"/>
                      <a:pt x="550014" y="15130"/>
                    </a:cubicBezTo>
                    <a:lnTo>
                      <a:pt x="30055" y="15130"/>
                    </a:lnTo>
                    <a:cubicBezTo>
                      <a:pt x="13456" y="15130"/>
                      <a:pt x="0" y="11743"/>
                      <a:pt x="0" y="7565"/>
                    </a:cubicBezTo>
                    <a:cubicBezTo>
                      <a:pt x="0" y="3387"/>
                      <a:pt x="13456" y="0"/>
                      <a:pt x="30055" y="0"/>
                    </a:cubicBezTo>
                    <a:close/>
                  </a:path>
                </a:pathLst>
              </a:custGeom>
              <a:solidFill>
                <a:srgbClr val="FFFFFF"/>
              </a:solidFill>
              <a:ln w="7600" cap="flat">
                <a:solidFill>
                  <a:srgbClr val="FFFFFF"/>
                </a:solidFill>
                <a:miter/>
              </a:ln>
            </p:spPr>
            <p:txBody>
              <a:bodyPr/>
              <a:lstStyle/>
              <a:p>
                <a:pPr defTabSz="609539" eaLnBrk="0" fontAlgn="base" hangingPunct="0">
                  <a:spcBef>
                    <a:spcPct val="0"/>
                  </a:spcBef>
                  <a:spcAft>
                    <a:spcPct val="0"/>
                  </a:spcAft>
                  <a:defRPr/>
                </a:pPr>
                <a:endParaRPr lang="en-CA" sz="1200">
                  <a:solidFill>
                    <a:prstClr val="black"/>
                  </a:solidFill>
                  <a:latin typeface="Calibri" panose="020F0502020204030204" pitchFamily="34" charset="0"/>
                </a:endParaRPr>
              </a:p>
            </p:txBody>
          </p:sp>
          <p:sp>
            <p:nvSpPr>
              <p:cNvPr id="73" name="Freeform: Shape 72">
                <a:extLst>
                  <a:ext uri="{FF2B5EF4-FFF2-40B4-BE49-F238E27FC236}">
                    <a16:creationId xmlns:a16="http://schemas.microsoft.com/office/drawing/2014/main" id="{65D831C2-4955-4910-86EB-CB5FF94E5139}"/>
                  </a:ext>
                </a:extLst>
              </p:cNvPr>
              <p:cNvSpPr/>
              <p:nvPr/>
            </p:nvSpPr>
            <p:spPr>
              <a:xfrm rot="-588000">
                <a:off x="3574625" y="5279541"/>
                <a:ext cx="580069" cy="15130"/>
              </a:xfrm>
              <a:custGeom>
                <a:avLst/>
                <a:gdLst/>
                <a:ahLst/>
                <a:cxnLst/>
                <a:rect l="l" t="t" r="r" b="b"/>
                <a:pathLst>
                  <a:path w="580069" h="15130">
                    <a:moveTo>
                      <a:pt x="30055" y="0"/>
                    </a:moveTo>
                    <a:lnTo>
                      <a:pt x="550014" y="0"/>
                    </a:lnTo>
                    <a:cubicBezTo>
                      <a:pt x="566612" y="0"/>
                      <a:pt x="580069" y="3387"/>
                      <a:pt x="580069" y="7565"/>
                    </a:cubicBezTo>
                    <a:cubicBezTo>
                      <a:pt x="580069" y="11743"/>
                      <a:pt x="566612" y="15130"/>
                      <a:pt x="550014" y="15130"/>
                    </a:cubicBezTo>
                    <a:lnTo>
                      <a:pt x="30055" y="15130"/>
                    </a:lnTo>
                    <a:cubicBezTo>
                      <a:pt x="13456" y="15130"/>
                      <a:pt x="0" y="11743"/>
                      <a:pt x="0" y="7565"/>
                    </a:cubicBezTo>
                    <a:cubicBezTo>
                      <a:pt x="0" y="3387"/>
                      <a:pt x="13456" y="0"/>
                      <a:pt x="30055" y="0"/>
                    </a:cubicBezTo>
                    <a:close/>
                  </a:path>
                </a:pathLst>
              </a:custGeom>
              <a:solidFill>
                <a:srgbClr val="FFFFFF"/>
              </a:solidFill>
              <a:ln w="7600" cap="flat">
                <a:solidFill>
                  <a:srgbClr val="FFFFFF"/>
                </a:solidFill>
                <a:miter/>
              </a:ln>
            </p:spPr>
            <p:txBody>
              <a:bodyPr/>
              <a:lstStyle/>
              <a:p>
                <a:pPr defTabSz="609539" eaLnBrk="0" fontAlgn="base" hangingPunct="0">
                  <a:spcBef>
                    <a:spcPct val="0"/>
                  </a:spcBef>
                  <a:spcAft>
                    <a:spcPct val="0"/>
                  </a:spcAft>
                  <a:defRPr/>
                </a:pPr>
                <a:endParaRPr lang="en-CA" sz="1200">
                  <a:solidFill>
                    <a:prstClr val="black"/>
                  </a:solidFill>
                  <a:latin typeface="Calibri" panose="020F0502020204030204" pitchFamily="34" charset="0"/>
                </a:endParaRPr>
              </a:p>
            </p:txBody>
          </p:sp>
        </p:grpSp>
      </p:grpSp>
      <p:grpSp>
        <p:nvGrpSpPr>
          <p:cNvPr id="77" name="Group 76">
            <a:extLst>
              <a:ext uri="{FF2B5EF4-FFF2-40B4-BE49-F238E27FC236}">
                <a16:creationId xmlns:a16="http://schemas.microsoft.com/office/drawing/2014/main" id="{94ACE1D8-BC4D-4586-A9E8-5B1FD804345F}"/>
              </a:ext>
            </a:extLst>
          </p:cNvPr>
          <p:cNvGrpSpPr/>
          <p:nvPr/>
        </p:nvGrpSpPr>
        <p:grpSpPr>
          <a:xfrm>
            <a:off x="5769645" y="53379"/>
            <a:ext cx="1341724" cy="1806143"/>
            <a:chOff x="4778728" y="3803833"/>
            <a:chExt cx="1069734" cy="1685897"/>
          </a:xfrm>
        </p:grpSpPr>
        <p:sp>
          <p:nvSpPr>
            <p:cNvPr id="78" name="Freeform: Shape 77">
              <a:extLst>
                <a:ext uri="{FF2B5EF4-FFF2-40B4-BE49-F238E27FC236}">
                  <a16:creationId xmlns:a16="http://schemas.microsoft.com/office/drawing/2014/main" id="{DC749980-3B14-418E-AD48-FA2B03AA2ACB}"/>
                </a:ext>
              </a:extLst>
            </p:cNvPr>
            <p:cNvSpPr/>
            <p:nvPr/>
          </p:nvSpPr>
          <p:spPr>
            <a:xfrm rot="12000">
              <a:off x="5047787" y="4886170"/>
              <a:ext cx="522111" cy="603560"/>
            </a:xfrm>
            <a:custGeom>
              <a:avLst/>
              <a:gdLst/>
              <a:ahLst/>
              <a:cxnLst/>
              <a:rect l="l" t="t" r="r" b="b"/>
              <a:pathLst>
                <a:path w="522111" h="603560">
                  <a:moveTo>
                    <a:pt x="50280" y="0"/>
                  </a:moveTo>
                  <a:lnTo>
                    <a:pt x="471831" y="0"/>
                  </a:lnTo>
                  <a:cubicBezTo>
                    <a:pt x="499600" y="0"/>
                    <a:pt x="522111" y="22279"/>
                    <a:pt x="522111" y="49761"/>
                  </a:cubicBezTo>
                  <a:lnTo>
                    <a:pt x="522111" y="467951"/>
                  </a:lnTo>
                  <a:cubicBezTo>
                    <a:pt x="522111" y="495434"/>
                    <a:pt x="499600" y="517712"/>
                    <a:pt x="471831" y="517712"/>
                  </a:cubicBezTo>
                  <a:lnTo>
                    <a:pt x="50280" y="517712"/>
                  </a:lnTo>
                  <a:cubicBezTo>
                    <a:pt x="22511" y="517712"/>
                    <a:pt x="0" y="495434"/>
                    <a:pt x="0" y="467951"/>
                  </a:cubicBezTo>
                  <a:lnTo>
                    <a:pt x="0" y="49761"/>
                  </a:lnTo>
                  <a:cubicBezTo>
                    <a:pt x="0" y="22279"/>
                    <a:pt x="22511" y="0"/>
                    <a:pt x="50280" y="0"/>
                  </a:cubicBezTo>
                  <a:close/>
                  <a:moveTo>
                    <a:pt x="166715" y="518067"/>
                  </a:moveTo>
                  <a:cubicBezTo>
                    <a:pt x="166715" y="518067"/>
                    <a:pt x="171917" y="549519"/>
                    <a:pt x="196713" y="576582"/>
                  </a:cubicBezTo>
                  <a:lnTo>
                    <a:pt x="212647" y="577227"/>
                  </a:lnTo>
                  <a:cubicBezTo>
                    <a:pt x="212647" y="577227"/>
                    <a:pt x="214118" y="603560"/>
                    <a:pt x="259941" y="603560"/>
                  </a:cubicBezTo>
                  <a:cubicBezTo>
                    <a:pt x="305763" y="603560"/>
                    <a:pt x="309465" y="577227"/>
                    <a:pt x="309465" y="577227"/>
                  </a:cubicBezTo>
                  <a:lnTo>
                    <a:pt x="325399" y="576582"/>
                  </a:lnTo>
                  <a:cubicBezTo>
                    <a:pt x="325399" y="576582"/>
                    <a:pt x="355396" y="556920"/>
                    <a:pt x="355396" y="518067"/>
                  </a:cubicBezTo>
                  <a:lnTo>
                    <a:pt x="166715" y="518067"/>
                  </a:lnTo>
                  <a:close/>
                </a:path>
              </a:pathLst>
            </a:custGeom>
            <a:solidFill>
              <a:srgbClr val="9E9F9F"/>
            </a:solidFill>
            <a:ln w="7600" cap="flat">
              <a:solidFill>
                <a:srgbClr val="9E9F9F"/>
              </a:solidFill>
              <a:miter/>
            </a:ln>
          </p:spPr>
          <p:txBody>
            <a:bodyPr/>
            <a:lstStyle/>
            <a:p>
              <a:pPr defTabSz="609539" eaLnBrk="0" fontAlgn="base" hangingPunct="0">
                <a:spcBef>
                  <a:spcPct val="0"/>
                </a:spcBef>
                <a:spcAft>
                  <a:spcPct val="0"/>
                </a:spcAft>
                <a:defRPr/>
              </a:pPr>
              <a:endParaRPr lang="en-CA" sz="1200">
                <a:solidFill>
                  <a:prstClr val="black"/>
                </a:solidFill>
                <a:latin typeface="Calibri" panose="020F0502020204030204" pitchFamily="34" charset="0"/>
              </a:endParaRPr>
            </a:p>
          </p:txBody>
        </p:sp>
        <p:sp>
          <p:nvSpPr>
            <p:cNvPr id="79" name="Freeform: Shape 78">
              <a:extLst>
                <a:ext uri="{FF2B5EF4-FFF2-40B4-BE49-F238E27FC236}">
                  <a16:creationId xmlns:a16="http://schemas.microsoft.com/office/drawing/2014/main" id="{13C56AC1-7591-446A-B6CA-43006A0E7199}"/>
                </a:ext>
              </a:extLst>
            </p:cNvPr>
            <p:cNvSpPr/>
            <p:nvPr/>
          </p:nvSpPr>
          <p:spPr>
            <a:xfrm rot="12000">
              <a:off x="4778728" y="3803833"/>
              <a:ext cx="1069734" cy="1083038"/>
            </a:xfrm>
            <a:custGeom>
              <a:avLst/>
              <a:gdLst>
                <a:gd name="rtr" fmla="*/ 1076972 w 1069734"/>
                <a:gd name="rtb" fmla="*/ 935691 h 1083038"/>
              </a:gdLst>
              <a:ahLst/>
              <a:cxnLst/>
              <a:rect l="l" t="t" r="rtr" b="rtb"/>
              <a:pathLst>
                <a:path w="1069734" h="1083038">
                  <a:moveTo>
                    <a:pt x="308411" y="1083038"/>
                  </a:moveTo>
                  <a:cubicBezTo>
                    <a:pt x="308411" y="1083038"/>
                    <a:pt x="293963" y="1001061"/>
                    <a:pt x="235212" y="963885"/>
                  </a:cubicBezTo>
                  <a:cubicBezTo>
                    <a:pt x="176460" y="926711"/>
                    <a:pt x="45473" y="831390"/>
                    <a:pt x="5021" y="602622"/>
                  </a:cubicBezTo>
                  <a:cubicBezTo>
                    <a:pt x="5021" y="602622"/>
                    <a:pt x="-36394" y="383385"/>
                    <a:pt x="118672" y="200370"/>
                  </a:cubicBezTo>
                  <a:cubicBezTo>
                    <a:pt x="118672" y="200370"/>
                    <a:pt x="258327" y="-2663"/>
                    <a:pt x="539565" y="0"/>
                  </a:cubicBezTo>
                  <a:cubicBezTo>
                    <a:pt x="820802" y="3057"/>
                    <a:pt x="967200" y="219433"/>
                    <a:pt x="967200" y="219433"/>
                  </a:cubicBezTo>
                  <a:cubicBezTo>
                    <a:pt x="967200" y="219433"/>
                    <a:pt x="1103969" y="388151"/>
                    <a:pt x="1061587" y="616919"/>
                  </a:cubicBezTo>
                  <a:cubicBezTo>
                    <a:pt x="1061587" y="616919"/>
                    <a:pt x="1015357" y="822811"/>
                    <a:pt x="902669" y="910506"/>
                  </a:cubicBezTo>
                  <a:cubicBezTo>
                    <a:pt x="902669" y="910506"/>
                    <a:pt x="848733" y="952446"/>
                    <a:pt x="819838" y="972464"/>
                  </a:cubicBezTo>
                  <a:cubicBezTo>
                    <a:pt x="819838" y="972464"/>
                    <a:pt x="773608" y="1009639"/>
                    <a:pt x="760123" y="1083038"/>
                  </a:cubicBezTo>
                  <a:lnTo>
                    <a:pt x="308411" y="1083038"/>
                  </a:lnTo>
                  <a:close/>
                </a:path>
              </a:pathLst>
            </a:custGeom>
            <a:solidFill>
              <a:srgbClr val="3BD5CE"/>
            </a:solidFill>
            <a:ln w="7600" cap="flat">
              <a:solidFill>
                <a:srgbClr val="3BD5CE"/>
              </a:solidFill>
              <a:miter/>
            </a:ln>
          </p:spPr>
          <p:txBody>
            <a:bodyPr wrap="square" lIns="0" tIns="0" rIns="0" bIns="0" rtlCol="0" anchor="ctr"/>
            <a:lstStyle/>
            <a:p>
              <a:pPr algn="ctr" defTabSz="609539" eaLnBrk="0" fontAlgn="base" hangingPunct="0">
                <a:spcBef>
                  <a:spcPct val="0"/>
                </a:spcBef>
                <a:spcAft>
                  <a:spcPct val="0"/>
                </a:spcAft>
                <a:defRPr/>
              </a:pPr>
              <a:r>
                <a:rPr lang="fa-IR" sz="2400" dirty="0">
                  <a:solidFill>
                    <a:srgbClr val="FFFFFF"/>
                  </a:solidFill>
                  <a:latin typeface="Ahang" panose="00000800000000000000" pitchFamily="50" charset="-78"/>
                  <a:cs typeface="Ahang" panose="00000800000000000000" pitchFamily="50" charset="-78"/>
                </a:rPr>
                <a:t>کوچینگ</a:t>
              </a:r>
              <a:endParaRPr sz="2400" dirty="0">
                <a:solidFill>
                  <a:srgbClr val="FFFFFF"/>
                </a:solidFill>
                <a:latin typeface="Ahang" panose="00000800000000000000" pitchFamily="50" charset="-78"/>
                <a:cs typeface="Ahang" panose="00000800000000000000" pitchFamily="50" charset="-78"/>
              </a:endParaRPr>
            </a:p>
          </p:txBody>
        </p:sp>
        <p:grpSp>
          <p:nvGrpSpPr>
            <p:cNvPr id="80" name="Group 79">
              <a:extLst>
                <a:ext uri="{FF2B5EF4-FFF2-40B4-BE49-F238E27FC236}">
                  <a16:creationId xmlns:a16="http://schemas.microsoft.com/office/drawing/2014/main" id="{AA525C5A-7E47-4F28-B541-588141D0638D}"/>
                </a:ext>
              </a:extLst>
            </p:cNvPr>
            <p:cNvGrpSpPr/>
            <p:nvPr/>
          </p:nvGrpSpPr>
          <p:grpSpPr>
            <a:xfrm>
              <a:off x="5176523" y="4673079"/>
              <a:ext cx="274139" cy="223229"/>
              <a:chOff x="5176523" y="4673079"/>
              <a:chExt cx="274139" cy="223229"/>
            </a:xfrm>
          </p:grpSpPr>
          <p:sp>
            <p:nvSpPr>
              <p:cNvPr id="85" name="Freeform: Shape 84">
                <a:extLst>
                  <a:ext uri="{FF2B5EF4-FFF2-40B4-BE49-F238E27FC236}">
                    <a16:creationId xmlns:a16="http://schemas.microsoft.com/office/drawing/2014/main" id="{D3291486-0FFC-49EC-B5C6-70C416F36B49}"/>
                  </a:ext>
                </a:extLst>
              </p:cNvPr>
              <p:cNvSpPr/>
              <p:nvPr/>
            </p:nvSpPr>
            <p:spPr>
              <a:xfrm rot="12000">
                <a:off x="5191463" y="4695593"/>
                <a:ext cx="248237" cy="42107"/>
              </a:xfrm>
              <a:custGeom>
                <a:avLst/>
                <a:gdLst/>
                <a:ahLst/>
                <a:cxnLst/>
                <a:rect l="l" t="t" r="r" b="b"/>
                <a:pathLst>
                  <a:path w="248237" h="42107">
                    <a:moveTo>
                      <a:pt x="0" y="19848"/>
                    </a:moveTo>
                    <a:lnTo>
                      <a:pt x="39461" y="19848"/>
                    </a:lnTo>
                    <a:cubicBezTo>
                      <a:pt x="39461" y="19848"/>
                      <a:pt x="39461" y="31349"/>
                      <a:pt x="44049" y="31349"/>
                    </a:cubicBezTo>
                    <a:cubicBezTo>
                      <a:pt x="48638" y="31349"/>
                      <a:pt x="45885" y="0"/>
                      <a:pt x="61027" y="0"/>
                    </a:cubicBezTo>
                    <a:cubicBezTo>
                      <a:pt x="76169" y="0"/>
                      <a:pt x="74792" y="31349"/>
                      <a:pt x="80757" y="31349"/>
                    </a:cubicBezTo>
                    <a:cubicBezTo>
                      <a:pt x="86722" y="31349"/>
                      <a:pt x="85805" y="0"/>
                      <a:pt x="100029" y="0"/>
                    </a:cubicBezTo>
                    <a:cubicBezTo>
                      <a:pt x="114253" y="0"/>
                      <a:pt x="111500" y="31349"/>
                      <a:pt x="117924" y="31349"/>
                    </a:cubicBezTo>
                    <a:cubicBezTo>
                      <a:pt x="124119" y="31349"/>
                      <a:pt x="122513" y="0"/>
                      <a:pt x="137196" y="0"/>
                    </a:cubicBezTo>
                    <a:cubicBezTo>
                      <a:pt x="151879" y="0"/>
                      <a:pt x="150503" y="31349"/>
                      <a:pt x="155550" y="31349"/>
                    </a:cubicBezTo>
                    <a:cubicBezTo>
                      <a:pt x="160597" y="31349"/>
                      <a:pt x="161056" y="0"/>
                      <a:pt x="173904" y="0"/>
                    </a:cubicBezTo>
                    <a:cubicBezTo>
                      <a:pt x="186752" y="0"/>
                      <a:pt x="186293" y="31349"/>
                      <a:pt x="194093" y="31349"/>
                    </a:cubicBezTo>
                    <a:cubicBezTo>
                      <a:pt x="201894" y="31349"/>
                      <a:pt x="197764" y="0"/>
                      <a:pt x="211988" y="0"/>
                    </a:cubicBezTo>
                    <a:cubicBezTo>
                      <a:pt x="226212" y="0"/>
                      <a:pt x="223000" y="16695"/>
                      <a:pt x="227589" y="19292"/>
                    </a:cubicBezTo>
                    <a:lnTo>
                      <a:pt x="248237" y="19292"/>
                    </a:lnTo>
                    <a:lnTo>
                      <a:pt x="243649" y="23743"/>
                    </a:lnTo>
                    <a:lnTo>
                      <a:pt x="218871" y="23743"/>
                    </a:lnTo>
                    <a:cubicBezTo>
                      <a:pt x="218871" y="23743"/>
                      <a:pt x="219789" y="10017"/>
                      <a:pt x="212906" y="10017"/>
                    </a:cubicBezTo>
                    <a:cubicBezTo>
                      <a:pt x="206023" y="10017"/>
                      <a:pt x="212906" y="42107"/>
                      <a:pt x="195470" y="42107"/>
                    </a:cubicBezTo>
                    <a:cubicBezTo>
                      <a:pt x="178033" y="42107"/>
                      <a:pt x="181704" y="10759"/>
                      <a:pt x="174363" y="10388"/>
                    </a:cubicBezTo>
                    <a:cubicBezTo>
                      <a:pt x="167021" y="10017"/>
                      <a:pt x="172527" y="42107"/>
                      <a:pt x="155550" y="42107"/>
                    </a:cubicBezTo>
                    <a:cubicBezTo>
                      <a:pt x="138573" y="42107"/>
                      <a:pt x="143620" y="9646"/>
                      <a:pt x="137196" y="10017"/>
                    </a:cubicBezTo>
                    <a:cubicBezTo>
                      <a:pt x="130772" y="10388"/>
                      <a:pt x="132607" y="42107"/>
                      <a:pt x="118383" y="42107"/>
                    </a:cubicBezTo>
                    <a:cubicBezTo>
                      <a:pt x="104159" y="42107"/>
                      <a:pt x="107830" y="10017"/>
                      <a:pt x="100488" y="10017"/>
                    </a:cubicBezTo>
                    <a:cubicBezTo>
                      <a:pt x="93146" y="10017"/>
                      <a:pt x="95900" y="42107"/>
                      <a:pt x="82134" y="42107"/>
                    </a:cubicBezTo>
                    <a:cubicBezTo>
                      <a:pt x="68369" y="42107"/>
                      <a:pt x="72957" y="10759"/>
                      <a:pt x="61027" y="10388"/>
                    </a:cubicBezTo>
                    <a:cubicBezTo>
                      <a:pt x="49097" y="10017"/>
                      <a:pt x="60109" y="42107"/>
                      <a:pt x="44508" y="42107"/>
                    </a:cubicBezTo>
                    <a:cubicBezTo>
                      <a:pt x="28907" y="42107"/>
                      <a:pt x="32661" y="25413"/>
                      <a:pt x="29866" y="23743"/>
                    </a:cubicBezTo>
                    <a:lnTo>
                      <a:pt x="3212" y="23743"/>
                    </a:lnTo>
                    <a:lnTo>
                      <a:pt x="0" y="19848"/>
                    </a:lnTo>
                    <a:close/>
                  </a:path>
                </a:pathLst>
              </a:custGeom>
              <a:solidFill>
                <a:srgbClr val="FFFFFF"/>
              </a:solidFill>
              <a:ln w="2500" cap="flat">
                <a:solidFill>
                  <a:srgbClr val="FFFFFF"/>
                </a:solidFill>
                <a:miter/>
              </a:ln>
            </p:spPr>
            <p:txBody>
              <a:bodyPr/>
              <a:lstStyle/>
              <a:p>
                <a:pPr defTabSz="609539" eaLnBrk="0" fontAlgn="base" hangingPunct="0">
                  <a:spcBef>
                    <a:spcPct val="0"/>
                  </a:spcBef>
                  <a:spcAft>
                    <a:spcPct val="0"/>
                  </a:spcAft>
                  <a:defRPr/>
                </a:pPr>
                <a:endParaRPr lang="en-CA" sz="1200">
                  <a:solidFill>
                    <a:prstClr val="black"/>
                  </a:solidFill>
                  <a:latin typeface="Calibri" panose="020F0502020204030204" pitchFamily="34" charset="0"/>
                </a:endParaRPr>
              </a:p>
            </p:txBody>
          </p:sp>
          <p:sp>
            <p:nvSpPr>
              <p:cNvPr id="86" name="Freeform: Shape 85">
                <a:extLst>
                  <a:ext uri="{FF2B5EF4-FFF2-40B4-BE49-F238E27FC236}">
                    <a16:creationId xmlns:a16="http://schemas.microsoft.com/office/drawing/2014/main" id="{0991B4E0-4E62-4368-8601-F8F1518BC3C0}"/>
                  </a:ext>
                </a:extLst>
              </p:cNvPr>
              <p:cNvSpPr/>
              <p:nvPr/>
            </p:nvSpPr>
            <p:spPr>
              <a:xfrm rot="-1428000">
                <a:off x="5157757" y="4677353"/>
                <a:ext cx="81517" cy="217801"/>
              </a:xfrm>
              <a:custGeom>
                <a:avLst/>
                <a:gdLst/>
                <a:ahLst/>
                <a:cxnLst/>
                <a:rect l="l" t="t" r="r" b="b"/>
                <a:pathLst>
                  <a:path w="81517" h="217801">
                    <a:moveTo>
                      <a:pt x="61226" y="73000"/>
                    </a:moveTo>
                    <a:lnTo>
                      <a:pt x="0" y="209985"/>
                    </a:lnTo>
                    <a:lnTo>
                      <a:pt x="16553" y="217801"/>
                    </a:lnTo>
                    <a:lnTo>
                      <a:pt x="81517" y="73000"/>
                    </a:lnTo>
                    <a:lnTo>
                      <a:pt x="81517" y="9102"/>
                    </a:lnTo>
                    <a:cubicBezTo>
                      <a:pt x="81517" y="9102"/>
                      <a:pt x="81347" y="0"/>
                      <a:pt x="71728" y="0"/>
                    </a:cubicBezTo>
                    <a:cubicBezTo>
                      <a:pt x="62108" y="0"/>
                      <a:pt x="61226" y="9102"/>
                      <a:pt x="61226" y="9102"/>
                    </a:cubicBezTo>
                    <a:lnTo>
                      <a:pt x="61226" y="73000"/>
                    </a:lnTo>
                    <a:close/>
                  </a:path>
                </a:pathLst>
              </a:custGeom>
              <a:solidFill>
                <a:srgbClr val="FFFFFF"/>
              </a:solidFill>
              <a:ln w="2500" cap="flat">
                <a:solidFill>
                  <a:srgbClr val="FFFFFF"/>
                </a:solidFill>
                <a:miter/>
              </a:ln>
            </p:spPr>
            <p:txBody>
              <a:bodyPr/>
              <a:lstStyle/>
              <a:p>
                <a:pPr defTabSz="609539" eaLnBrk="0" fontAlgn="base" hangingPunct="0">
                  <a:spcBef>
                    <a:spcPct val="0"/>
                  </a:spcBef>
                  <a:spcAft>
                    <a:spcPct val="0"/>
                  </a:spcAft>
                  <a:defRPr/>
                </a:pPr>
                <a:endParaRPr lang="en-CA" sz="1200">
                  <a:solidFill>
                    <a:prstClr val="black"/>
                  </a:solidFill>
                  <a:latin typeface="Calibri" panose="020F0502020204030204" pitchFamily="34" charset="0"/>
                </a:endParaRPr>
              </a:p>
            </p:txBody>
          </p:sp>
          <p:sp>
            <p:nvSpPr>
              <p:cNvPr id="87" name="Freeform: Shape 86">
                <a:extLst>
                  <a:ext uri="{FF2B5EF4-FFF2-40B4-BE49-F238E27FC236}">
                    <a16:creationId xmlns:a16="http://schemas.microsoft.com/office/drawing/2014/main" id="{EF8CCAC5-8EDD-436F-B85B-C2B845F0B864}"/>
                  </a:ext>
                </a:extLst>
              </p:cNvPr>
              <p:cNvSpPr/>
              <p:nvPr/>
            </p:nvSpPr>
            <p:spPr>
              <a:xfrm rot="1452000" flipH="1">
                <a:off x="5387195" y="4678154"/>
                <a:ext cx="81517" cy="217801"/>
              </a:xfrm>
              <a:custGeom>
                <a:avLst/>
                <a:gdLst/>
                <a:ahLst/>
                <a:cxnLst/>
                <a:rect l="l" t="t" r="r" b="b"/>
                <a:pathLst>
                  <a:path w="81517" h="217801">
                    <a:moveTo>
                      <a:pt x="61226" y="73000"/>
                    </a:moveTo>
                    <a:lnTo>
                      <a:pt x="0" y="209985"/>
                    </a:lnTo>
                    <a:lnTo>
                      <a:pt x="16553" y="217801"/>
                    </a:lnTo>
                    <a:lnTo>
                      <a:pt x="81517" y="73000"/>
                    </a:lnTo>
                    <a:lnTo>
                      <a:pt x="81517" y="9102"/>
                    </a:lnTo>
                    <a:cubicBezTo>
                      <a:pt x="81517" y="9102"/>
                      <a:pt x="81347" y="0"/>
                      <a:pt x="71728" y="0"/>
                    </a:cubicBezTo>
                    <a:cubicBezTo>
                      <a:pt x="62108" y="0"/>
                      <a:pt x="61226" y="9102"/>
                      <a:pt x="61226" y="9102"/>
                    </a:cubicBezTo>
                    <a:lnTo>
                      <a:pt x="61226" y="73000"/>
                    </a:lnTo>
                    <a:close/>
                  </a:path>
                </a:pathLst>
              </a:custGeom>
              <a:solidFill>
                <a:srgbClr val="FFFFFF"/>
              </a:solidFill>
              <a:ln w="2500" cap="flat">
                <a:solidFill>
                  <a:srgbClr val="FFFFFF"/>
                </a:solidFill>
                <a:miter/>
              </a:ln>
            </p:spPr>
            <p:txBody>
              <a:bodyPr/>
              <a:lstStyle/>
              <a:p>
                <a:pPr defTabSz="609539" eaLnBrk="0" fontAlgn="base" hangingPunct="0">
                  <a:spcBef>
                    <a:spcPct val="0"/>
                  </a:spcBef>
                  <a:spcAft>
                    <a:spcPct val="0"/>
                  </a:spcAft>
                  <a:defRPr/>
                </a:pPr>
                <a:endParaRPr lang="en-CA" sz="1200">
                  <a:solidFill>
                    <a:prstClr val="black"/>
                  </a:solidFill>
                  <a:latin typeface="Calibri" panose="020F0502020204030204" pitchFamily="34" charset="0"/>
                </a:endParaRPr>
              </a:p>
            </p:txBody>
          </p:sp>
        </p:grpSp>
        <p:grpSp>
          <p:nvGrpSpPr>
            <p:cNvPr id="81" name="Group 80">
              <a:extLst>
                <a:ext uri="{FF2B5EF4-FFF2-40B4-BE49-F238E27FC236}">
                  <a16:creationId xmlns:a16="http://schemas.microsoft.com/office/drawing/2014/main" id="{E69E803A-9DA6-4518-A3D9-56DC376A9860}"/>
                </a:ext>
              </a:extLst>
            </p:cNvPr>
            <p:cNvGrpSpPr/>
            <p:nvPr/>
          </p:nvGrpSpPr>
          <p:grpSpPr>
            <a:xfrm>
              <a:off x="5029204" y="4978240"/>
              <a:ext cx="571665" cy="340835"/>
              <a:chOff x="5029204" y="4978240"/>
              <a:chExt cx="571665" cy="340835"/>
            </a:xfrm>
          </p:grpSpPr>
          <p:sp>
            <p:nvSpPr>
              <p:cNvPr id="82" name="Freeform: Shape 81">
                <a:extLst>
                  <a:ext uri="{FF2B5EF4-FFF2-40B4-BE49-F238E27FC236}">
                    <a16:creationId xmlns:a16="http://schemas.microsoft.com/office/drawing/2014/main" id="{27B30BEB-9A95-4FB2-BBF3-7CBA36EE247A}"/>
                  </a:ext>
                </a:extLst>
              </p:cNvPr>
              <p:cNvSpPr/>
              <p:nvPr/>
            </p:nvSpPr>
            <p:spPr>
              <a:xfrm rot="-588000">
                <a:off x="5025002" y="5024152"/>
                <a:ext cx="580069" cy="15130"/>
              </a:xfrm>
              <a:custGeom>
                <a:avLst/>
                <a:gdLst/>
                <a:ahLst/>
                <a:cxnLst/>
                <a:rect l="l" t="t" r="r" b="b"/>
                <a:pathLst>
                  <a:path w="580069" h="15130">
                    <a:moveTo>
                      <a:pt x="30055" y="0"/>
                    </a:moveTo>
                    <a:lnTo>
                      <a:pt x="550014" y="0"/>
                    </a:lnTo>
                    <a:cubicBezTo>
                      <a:pt x="566612" y="0"/>
                      <a:pt x="580069" y="3387"/>
                      <a:pt x="580069" y="7565"/>
                    </a:cubicBezTo>
                    <a:cubicBezTo>
                      <a:pt x="580069" y="11743"/>
                      <a:pt x="566612" y="15130"/>
                      <a:pt x="550014" y="15130"/>
                    </a:cubicBezTo>
                    <a:lnTo>
                      <a:pt x="30055" y="15130"/>
                    </a:lnTo>
                    <a:cubicBezTo>
                      <a:pt x="13456" y="15130"/>
                      <a:pt x="0" y="11743"/>
                      <a:pt x="0" y="7565"/>
                    </a:cubicBezTo>
                    <a:cubicBezTo>
                      <a:pt x="0" y="3387"/>
                      <a:pt x="13456" y="0"/>
                      <a:pt x="30055" y="0"/>
                    </a:cubicBezTo>
                    <a:close/>
                  </a:path>
                </a:pathLst>
              </a:custGeom>
              <a:solidFill>
                <a:srgbClr val="FFFFFF"/>
              </a:solidFill>
              <a:ln w="7600" cap="flat">
                <a:solidFill>
                  <a:srgbClr val="FFFFFF"/>
                </a:solidFill>
                <a:miter/>
              </a:ln>
            </p:spPr>
            <p:txBody>
              <a:bodyPr/>
              <a:lstStyle/>
              <a:p>
                <a:pPr defTabSz="609539" eaLnBrk="0" fontAlgn="base" hangingPunct="0">
                  <a:spcBef>
                    <a:spcPct val="0"/>
                  </a:spcBef>
                  <a:spcAft>
                    <a:spcPct val="0"/>
                  </a:spcAft>
                  <a:defRPr/>
                </a:pPr>
                <a:endParaRPr lang="en-CA" sz="1200">
                  <a:solidFill>
                    <a:prstClr val="black"/>
                  </a:solidFill>
                  <a:latin typeface="Calibri" panose="020F0502020204030204" pitchFamily="34" charset="0"/>
                </a:endParaRPr>
              </a:p>
            </p:txBody>
          </p:sp>
          <p:sp>
            <p:nvSpPr>
              <p:cNvPr id="83" name="Freeform: Shape 82">
                <a:extLst>
                  <a:ext uri="{FF2B5EF4-FFF2-40B4-BE49-F238E27FC236}">
                    <a16:creationId xmlns:a16="http://schemas.microsoft.com/office/drawing/2014/main" id="{58BEC77F-B28E-4F5B-93D5-042793B822D5}"/>
                  </a:ext>
                </a:extLst>
              </p:cNvPr>
              <p:cNvSpPr/>
              <p:nvPr/>
            </p:nvSpPr>
            <p:spPr>
              <a:xfrm rot="-588000">
                <a:off x="5025002" y="5144502"/>
                <a:ext cx="580069" cy="15130"/>
              </a:xfrm>
              <a:custGeom>
                <a:avLst/>
                <a:gdLst/>
                <a:ahLst/>
                <a:cxnLst/>
                <a:rect l="l" t="t" r="r" b="b"/>
                <a:pathLst>
                  <a:path w="580069" h="15130">
                    <a:moveTo>
                      <a:pt x="30055" y="0"/>
                    </a:moveTo>
                    <a:lnTo>
                      <a:pt x="550014" y="0"/>
                    </a:lnTo>
                    <a:cubicBezTo>
                      <a:pt x="566612" y="0"/>
                      <a:pt x="580069" y="3387"/>
                      <a:pt x="580069" y="7565"/>
                    </a:cubicBezTo>
                    <a:cubicBezTo>
                      <a:pt x="580069" y="11743"/>
                      <a:pt x="566612" y="15130"/>
                      <a:pt x="550014" y="15130"/>
                    </a:cubicBezTo>
                    <a:lnTo>
                      <a:pt x="30055" y="15130"/>
                    </a:lnTo>
                    <a:cubicBezTo>
                      <a:pt x="13456" y="15130"/>
                      <a:pt x="0" y="11743"/>
                      <a:pt x="0" y="7565"/>
                    </a:cubicBezTo>
                    <a:cubicBezTo>
                      <a:pt x="0" y="3387"/>
                      <a:pt x="13456" y="0"/>
                      <a:pt x="30055" y="0"/>
                    </a:cubicBezTo>
                    <a:close/>
                  </a:path>
                </a:pathLst>
              </a:custGeom>
              <a:solidFill>
                <a:srgbClr val="FFFFFF"/>
              </a:solidFill>
              <a:ln w="7600" cap="flat">
                <a:solidFill>
                  <a:srgbClr val="FFFFFF"/>
                </a:solidFill>
                <a:miter/>
              </a:ln>
            </p:spPr>
            <p:txBody>
              <a:bodyPr/>
              <a:lstStyle/>
              <a:p>
                <a:pPr defTabSz="609539" eaLnBrk="0" fontAlgn="base" hangingPunct="0">
                  <a:spcBef>
                    <a:spcPct val="0"/>
                  </a:spcBef>
                  <a:spcAft>
                    <a:spcPct val="0"/>
                  </a:spcAft>
                  <a:defRPr/>
                </a:pPr>
                <a:endParaRPr lang="en-CA" sz="1200">
                  <a:solidFill>
                    <a:prstClr val="black"/>
                  </a:solidFill>
                  <a:latin typeface="Calibri" panose="020F0502020204030204" pitchFamily="34" charset="0"/>
                </a:endParaRPr>
              </a:p>
            </p:txBody>
          </p:sp>
          <p:sp>
            <p:nvSpPr>
              <p:cNvPr id="84" name="Freeform: Shape 83">
                <a:extLst>
                  <a:ext uri="{FF2B5EF4-FFF2-40B4-BE49-F238E27FC236}">
                    <a16:creationId xmlns:a16="http://schemas.microsoft.com/office/drawing/2014/main" id="{8D620A38-037C-4A9B-8492-5F5A34F63D43}"/>
                  </a:ext>
                </a:extLst>
              </p:cNvPr>
              <p:cNvSpPr/>
              <p:nvPr/>
            </p:nvSpPr>
            <p:spPr>
              <a:xfrm rot="-588000">
                <a:off x="5025002" y="5258033"/>
                <a:ext cx="580069" cy="15130"/>
              </a:xfrm>
              <a:custGeom>
                <a:avLst/>
                <a:gdLst/>
                <a:ahLst/>
                <a:cxnLst/>
                <a:rect l="l" t="t" r="r" b="b"/>
                <a:pathLst>
                  <a:path w="580069" h="15130">
                    <a:moveTo>
                      <a:pt x="30055" y="0"/>
                    </a:moveTo>
                    <a:lnTo>
                      <a:pt x="550014" y="0"/>
                    </a:lnTo>
                    <a:cubicBezTo>
                      <a:pt x="566612" y="0"/>
                      <a:pt x="580069" y="3387"/>
                      <a:pt x="580069" y="7565"/>
                    </a:cubicBezTo>
                    <a:cubicBezTo>
                      <a:pt x="580069" y="11743"/>
                      <a:pt x="566612" y="15130"/>
                      <a:pt x="550014" y="15130"/>
                    </a:cubicBezTo>
                    <a:lnTo>
                      <a:pt x="30055" y="15130"/>
                    </a:lnTo>
                    <a:cubicBezTo>
                      <a:pt x="13456" y="15130"/>
                      <a:pt x="0" y="11743"/>
                      <a:pt x="0" y="7565"/>
                    </a:cubicBezTo>
                    <a:cubicBezTo>
                      <a:pt x="0" y="3387"/>
                      <a:pt x="13456" y="0"/>
                      <a:pt x="30055" y="0"/>
                    </a:cubicBezTo>
                    <a:close/>
                  </a:path>
                </a:pathLst>
              </a:custGeom>
              <a:solidFill>
                <a:srgbClr val="FFFFFF"/>
              </a:solidFill>
              <a:ln w="7600" cap="flat">
                <a:solidFill>
                  <a:srgbClr val="FFFFFF"/>
                </a:solidFill>
                <a:miter/>
              </a:ln>
            </p:spPr>
            <p:txBody>
              <a:bodyPr/>
              <a:lstStyle/>
              <a:p>
                <a:pPr defTabSz="609539" eaLnBrk="0" fontAlgn="base" hangingPunct="0">
                  <a:spcBef>
                    <a:spcPct val="0"/>
                  </a:spcBef>
                  <a:spcAft>
                    <a:spcPct val="0"/>
                  </a:spcAft>
                  <a:defRPr/>
                </a:pPr>
                <a:endParaRPr lang="en-CA" sz="1200">
                  <a:solidFill>
                    <a:prstClr val="black"/>
                  </a:solidFill>
                  <a:latin typeface="Calibri" panose="020F0502020204030204" pitchFamily="34" charset="0"/>
                </a:endParaRPr>
              </a:p>
            </p:txBody>
          </p:sp>
        </p:grpSp>
      </p:grpSp>
      <p:grpSp>
        <p:nvGrpSpPr>
          <p:cNvPr id="88" name="Group 87">
            <a:extLst>
              <a:ext uri="{FF2B5EF4-FFF2-40B4-BE49-F238E27FC236}">
                <a16:creationId xmlns:a16="http://schemas.microsoft.com/office/drawing/2014/main" id="{459DE9EC-9BC3-4A44-B4A5-8B4B30A10402}"/>
              </a:ext>
            </a:extLst>
          </p:cNvPr>
          <p:cNvGrpSpPr/>
          <p:nvPr/>
        </p:nvGrpSpPr>
        <p:grpSpPr>
          <a:xfrm>
            <a:off x="8235634" y="73472"/>
            <a:ext cx="1341724" cy="1807388"/>
            <a:chOff x="6164714" y="3802671"/>
            <a:chExt cx="1069734" cy="1687059"/>
          </a:xfrm>
        </p:grpSpPr>
        <p:sp>
          <p:nvSpPr>
            <p:cNvPr id="89" name="Freeform: Shape 88">
              <a:extLst>
                <a:ext uri="{FF2B5EF4-FFF2-40B4-BE49-F238E27FC236}">
                  <a16:creationId xmlns:a16="http://schemas.microsoft.com/office/drawing/2014/main" id="{9D835376-0537-46E3-AF15-D00DFFF7292B}"/>
                </a:ext>
              </a:extLst>
            </p:cNvPr>
            <p:cNvSpPr/>
            <p:nvPr/>
          </p:nvSpPr>
          <p:spPr>
            <a:xfrm rot="12000">
              <a:off x="6432331" y="4886170"/>
              <a:ext cx="522111" cy="603560"/>
            </a:xfrm>
            <a:custGeom>
              <a:avLst/>
              <a:gdLst/>
              <a:ahLst/>
              <a:cxnLst/>
              <a:rect l="l" t="t" r="r" b="b"/>
              <a:pathLst>
                <a:path w="522111" h="603560">
                  <a:moveTo>
                    <a:pt x="50280" y="0"/>
                  </a:moveTo>
                  <a:lnTo>
                    <a:pt x="471831" y="0"/>
                  </a:lnTo>
                  <a:cubicBezTo>
                    <a:pt x="499600" y="0"/>
                    <a:pt x="522111" y="22279"/>
                    <a:pt x="522111" y="49761"/>
                  </a:cubicBezTo>
                  <a:lnTo>
                    <a:pt x="522111" y="467951"/>
                  </a:lnTo>
                  <a:cubicBezTo>
                    <a:pt x="522111" y="495434"/>
                    <a:pt x="499600" y="517712"/>
                    <a:pt x="471831" y="517712"/>
                  </a:cubicBezTo>
                  <a:lnTo>
                    <a:pt x="50280" y="517712"/>
                  </a:lnTo>
                  <a:cubicBezTo>
                    <a:pt x="22511" y="517712"/>
                    <a:pt x="0" y="495434"/>
                    <a:pt x="0" y="467951"/>
                  </a:cubicBezTo>
                  <a:lnTo>
                    <a:pt x="0" y="49761"/>
                  </a:lnTo>
                  <a:cubicBezTo>
                    <a:pt x="0" y="22279"/>
                    <a:pt x="22511" y="0"/>
                    <a:pt x="50280" y="0"/>
                  </a:cubicBezTo>
                  <a:close/>
                  <a:moveTo>
                    <a:pt x="166715" y="518067"/>
                  </a:moveTo>
                  <a:cubicBezTo>
                    <a:pt x="166715" y="518067"/>
                    <a:pt x="171917" y="549519"/>
                    <a:pt x="196713" y="576582"/>
                  </a:cubicBezTo>
                  <a:lnTo>
                    <a:pt x="212647" y="577227"/>
                  </a:lnTo>
                  <a:cubicBezTo>
                    <a:pt x="212647" y="577227"/>
                    <a:pt x="214118" y="603560"/>
                    <a:pt x="259941" y="603560"/>
                  </a:cubicBezTo>
                  <a:cubicBezTo>
                    <a:pt x="305763" y="603560"/>
                    <a:pt x="309465" y="577227"/>
                    <a:pt x="309465" y="577227"/>
                  </a:cubicBezTo>
                  <a:lnTo>
                    <a:pt x="325399" y="576582"/>
                  </a:lnTo>
                  <a:cubicBezTo>
                    <a:pt x="325399" y="576582"/>
                    <a:pt x="355396" y="556920"/>
                    <a:pt x="355396" y="518067"/>
                  </a:cubicBezTo>
                  <a:lnTo>
                    <a:pt x="166715" y="518067"/>
                  </a:lnTo>
                  <a:close/>
                </a:path>
              </a:pathLst>
            </a:custGeom>
            <a:solidFill>
              <a:srgbClr val="9E9F9F"/>
            </a:solidFill>
            <a:ln w="7600" cap="flat">
              <a:solidFill>
                <a:srgbClr val="9E9F9F"/>
              </a:solidFill>
              <a:miter/>
            </a:ln>
          </p:spPr>
          <p:txBody>
            <a:bodyPr/>
            <a:lstStyle/>
            <a:p>
              <a:pPr defTabSz="609539" eaLnBrk="0" fontAlgn="base" hangingPunct="0">
                <a:spcBef>
                  <a:spcPct val="0"/>
                </a:spcBef>
                <a:spcAft>
                  <a:spcPct val="0"/>
                </a:spcAft>
                <a:defRPr/>
              </a:pPr>
              <a:endParaRPr lang="en-CA" sz="1200">
                <a:solidFill>
                  <a:prstClr val="black"/>
                </a:solidFill>
                <a:latin typeface="Calibri" panose="020F0502020204030204" pitchFamily="34" charset="0"/>
              </a:endParaRPr>
            </a:p>
          </p:txBody>
        </p:sp>
        <p:sp>
          <p:nvSpPr>
            <p:cNvPr id="90" name="Freeform: Shape 89">
              <a:extLst>
                <a:ext uri="{FF2B5EF4-FFF2-40B4-BE49-F238E27FC236}">
                  <a16:creationId xmlns:a16="http://schemas.microsoft.com/office/drawing/2014/main" id="{F8405ECB-F75E-4773-9390-E6B237EE3489}"/>
                </a:ext>
              </a:extLst>
            </p:cNvPr>
            <p:cNvSpPr/>
            <p:nvPr/>
          </p:nvSpPr>
          <p:spPr>
            <a:xfrm rot="12000">
              <a:off x="6164714" y="3802671"/>
              <a:ext cx="1069734" cy="1083038"/>
            </a:xfrm>
            <a:custGeom>
              <a:avLst/>
              <a:gdLst>
                <a:gd name="rtr" fmla="*/ 1076972 w 1069734"/>
                <a:gd name="rtb" fmla="*/ 935691 h 1083038"/>
              </a:gdLst>
              <a:ahLst/>
              <a:cxnLst/>
              <a:rect l="l" t="t" r="rtr" b="rtb"/>
              <a:pathLst>
                <a:path w="1069734" h="1083038">
                  <a:moveTo>
                    <a:pt x="308411" y="1083038"/>
                  </a:moveTo>
                  <a:cubicBezTo>
                    <a:pt x="308411" y="1083038"/>
                    <a:pt x="293963" y="1001061"/>
                    <a:pt x="235212" y="963885"/>
                  </a:cubicBezTo>
                  <a:cubicBezTo>
                    <a:pt x="176460" y="926711"/>
                    <a:pt x="45473" y="831390"/>
                    <a:pt x="5021" y="602622"/>
                  </a:cubicBezTo>
                  <a:cubicBezTo>
                    <a:pt x="5021" y="602622"/>
                    <a:pt x="-36394" y="383385"/>
                    <a:pt x="118672" y="200370"/>
                  </a:cubicBezTo>
                  <a:cubicBezTo>
                    <a:pt x="118672" y="200370"/>
                    <a:pt x="258327" y="-2663"/>
                    <a:pt x="539565" y="0"/>
                  </a:cubicBezTo>
                  <a:cubicBezTo>
                    <a:pt x="820802" y="3057"/>
                    <a:pt x="967200" y="219433"/>
                    <a:pt x="967200" y="219433"/>
                  </a:cubicBezTo>
                  <a:cubicBezTo>
                    <a:pt x="967200" y="219433"/>
                    <a:pt x="1103969" y="388151"/>
                    <a:pt x="1061587" y="616919"/>
                  </a:cubicBezTo>
                  <a:cubicBezTo>
                    <a:pt x="1061587" y="616919"/>
                    <a:pt x="1015357" y="822811"/>
                    <a:pt x="902669" y="910506"/>
                  </a:cubicBezTo>
                  <a:cubicBezTo>
                    <a:pt x="902669" y="910506"/>
                    <a:pt x="848733" y="952446"/>
                    <a:pt x="819838" y="972464"/>
                  </a:cubicBezTo>
                  <a:cubicBezTo>
                    <a:pt x="819838" y="972464"/>
                    <a:pt x="773608" y="1009639"/>
                    <a:pt x="760123" y="1083038"/>
                  </a:cubicBezTo>
                  <a:lnTo>
                    <a:pt x="308411" y="1083038"/>
                  </a:lnTo>
                  <a:close/>
                </a:path>
              </a:pathLst>
            </a:custGeom>
            <a:solidFill>
              <a:schemeClr val="accent4">
                <a:lumMod val="75000"/>
              </a:schemeClr>
            </a:solidFill>
            <a:ln w="7600" cap="flat">
              <a:solidFill>
                <a:srgbClr val="548ECB"/>
              </a:solidFill>
              <a:miter/>
            </a:ln>
          </p:spPr>
          <p:txBody>
            <a:bodyPr wrap="square" lIns="0" tIns="0" rIns="0" bIns="0" rtlCol="0" anchor="ctr"/>
            <a:lstStyle/>
            <a:p>
              <a:pPr algn="ctr" defTabSz="609539" eaLnBrk="0" fontAlgn="base" hangingPunct="0">
                <a:spcBef>
                  <a:spcPct val="0"/>
                </a:spcBef>
                <a:spcAft>
                  <a:spcPct val="0"/>
                </a:spcAft>
                <a:defRPr/>
              </a:pPr>
              <a:r>
                <a:rPr lang="fa-IR" sz="2400" dirty="0">
                  <a:solidFill>
                    <a:srgbClr val="FFFFFF"/>
                  </a:solidFill>
                  <a:latin typeface="Ahang" panose="00000800000000000000" pitchFamily="50" charset="-78"/>
                  <a:cs typeface="Ahang" panose="00000800000000000000" pitchFamily="50" charset="-78"/>
                </a:rPr>
                <a:t>تسهیلگری</a:t>
              </a:r>
              <a:endParaRPr sz="2400" dirty="0">
                <a:solidFill>
                  <a:srgbClr val="FFFFFF"/>
                </a:solidFill>
                <a:latin typeface="Ahang" panose="00000800000000000000" pitchFamily="50" charset="-78"/>
                <a:cs typeface="Ahang" panose="00000800000000000000" pitchFamily="50" charset="-78"/>
              </a:endParaRPr>
            </a:p>
          </p:txBody>
        </p:sp>
        <p:grpSp>
          <p:nvGrpSpPr>
            <p:cNvPr id="91" name="Group 90">
              <a:extLst>
                <a:ext uri="{FF2B5EF4-FFF2-40B4-BE49-F238E27FC236}">
                  <a16:creationId xmlns:a16="http://schemas.microsoft.com/office/drawing/2014/main" id="{D1D74392-3CC5-4AC1-8CA2-8E822F34910F}"/>
                </a:ext>
              </a:extLst>
            </p:cNvPr>
            <p:cNvGrpSpPr/>
            <p:nvPr/>
          </p:nvGrpSpPr>
          <p:grpSpPr>
            <a:xfrm>
              <a:off x="6561067" y="4673079"/>
              <a:ext cx="274139" cy="223229"/>
              <a:chOff x="6561067" y="4673079"/>
              <a:chExt cx="274139" cy="223229"/>
            </a:xfrm>
          </p:grpSpPr>
          <p:sp>
            <p:nvSpPr>
              <p:cNvPr id="96" name="Freeform: Shape 95">
                <a:extLst>
                  <a:ext uri="{FF2B5EF4-FFF2-40B4-BE49-F238E27FC236}">
                    <a16:creationId xmlns:a16="http://schemas.microsoft.com/office/drawing/2014/main" id="{4842B8F4-808D-4416-BE1B-A6D7E0EF4EDA}"/>
                  </a:ext>
                </a:extLst>
              </p:cNvPr>
              <p:cNvSpPr/>
              <p:nvPr/>
            </p:nvSpPr>
            <p:spPr>
              <a:xfrm rot="12000">
                <a:off x="6576007" y="4695593"/>
                <a:ext cx="248237" cy="42107"/>
              </a:xfrm>
              <a:custGeom>
                <a:avLst/>
                <a:gdLst/>
                <a:ahLst/>
                <a:cxnLst/>
                <a:rect l="l" t="t" r="r" b="b"/>
                <a:pathLst>
                  <a:path w="248237" h="42107">
                    <a:moveTo>
                      <a:pt x="0" y="19848"/>
                    </a:moveTo>
                    <a:lnTo>
                      <a:pt x="39461" y="19848"/>
                    </a:lnTo>
                    <a:cubicBezTo>
                      <a:pt x="39461" y="19848"/>
                      <a:pt x="39461" y="31349"/>
                      <a:pt x="44049" y="31349"/>
                    </a:cubicBezTo>
                    <a:cubicBezTo>
                      <a:pt x="48638" y="31349"/>
                      <a:pt x="45885" y="0"/>
                      <a:pt x="61027" y="0"/>
                    </a:cubicBezTo>
                    <a:cubicBezTo>
                      <a:pt x="76169" y="0"/>
                      <a:pt x="74792" y="31349"/>
                      <a:pt x="80757" y="31349"/>
                    </a:cubicBezTo>
                    <a:cubicBezTo>
                      <a:pt x="86722" y="31349"/>
                      <a:pt x="85805" y="0"/>
                      <a:pt x="100029" y="0"/>
                    </a:cubicBezTo>
                    <a:cubicBezTo>
                      <a:pt x="114253" y="0"/>
                      <a:pt x="111500" y="31349"/>
                      <a:pt x="117924" y="31349"/>
                    </a:cubicBezTo>
                    <a:cubicBezTo>
                      <a:pt x="124119" y="31349"/>
                      <a:pt x="122513" y="0"/>
                      <a:pt x="137196" y="0"/>
                    </a:cubicBezTo>
                    <a:cubicBezTo>
                      <a:pt x="151879" y="0"/>
                      <a:pt x="150503" y="31349"/>
                      <a:pt x="155550" y="31349"/>
                    </a:cubicBezTo>
                    <a:cubicBezTo>
                      <a:pt x="160597" y="31349"/>
                      <a:pt x="161056" y="0"/>
                      <a:pt x="173904" y="0"/>
                    </a:cubicBezTo>
                    <a:cubicBezTo>
                      <a:pt x="186752" y="0"/>
                      <a:pt x="186293" y="31349"/>
                      <a:pt x="194093" y="31349"/>
                    </a:cubicBezTo>
                    <a:cubicBezTo>
                      <a:pt x="201894" y="31349"/>
                      <a:pt x="197764" y="0"/>
                      <a:pt x="211988" y="0"/>
                    </a:cubicBezTo>
                    <a:cubicBezTo>
                      <a:pt x="226212" y="0"/>
                      <a:pt x="223000" y="16695"/>
                      <a:pt x="227589" y="19292"/>
                    </a:cubicBezTo>
                    <a:lnTo>
                      <a:pt x="248237" y="19292"/>
                    </a:lnTo>
                    <a:lnTo>
                      <a:pt x="243649" y="23743"/>
                    </a:lnTo>
                    <a:lnTo>
                      <a:pt x="218871" y="23743"/>
                    </a:lnTo>
                    <a:cubicBezTo>
                      <a:pt x="218871" y="23743"/>
                      <a:pt x="219789" y="10017"/>
                      <a:pt x="212906" y="10017"/>
                    </a:cubicBezTo>
                    <a:cubicBezTo>
                      <a:pt x="206023" y="10017"/>
                      <a:pt x="212906" y="42107"/>
                      <a:pt x="195470" y="42107"/>
                    </a:cubicBezTo>
                    <a:cubicBezTo>
                      <a:pt x="178033" y="42107"/>
                      <a:pt x="181704" y="10759"/>
                      <a:pt x="174363" y="10388"/>
                    </a:cubicBezTo>
                    <a:cubicBezTo>
                      <a:pt x="167021" y="10017"/>
                      <a:pt x="172527" y="42107"/>
                      <a:pt x="155550" y="42107"/>
                    </a:cubicBezTo>
                    <a:cubicBezTo>
                      <a:pt x="138573" y="42107"/>
                      <a:pt x="143620" y="9646"/>
                      <a:pt x="137196" y="10017"/>
                    </a:cubicBezTo>
                    <a:cubicBezTo>
                      <a:pt x="130772" y="10388"/>
                      <a:pt x="132607" y="42107"/>
                      <a:pt x="118383" y="42107"/>
                    </a:cubicBezTo>
                    <a:cubicBezTo>
                      <a:pt x="104159" y="42107"/>
                      <a:pt x="107830" y="10017"/>
                      <a:pt x="100488" y="10017"/>
                    </a:cubicBezTo>
                    <a:cubicBezTo>
                      <a:pt x="93146" y="10017"/>
                      <a:pt x="95900" y="42107"/>
                      <a:pt x="82134" y="42107"/>
                    </a:cubicBezTo>
                    <a:cubicBezTo>
                      <a:pt x="68369" y="42107"/>
                      <a:pt x="72957" y="10759"/>
                      <a:pt x="61027" y="10388"/>
                    </a:cubicBezTo>
                    <a:cubicBezTo>
                      <a:pt x="49097" y="10017"/>
                      <a:pt x="60109" y="42107"/>
                      <a:pt x="44508" y="42107"/>
                    </a:cubicBezTo>
                    <a:cubicBezTo>
                      <a:pt x="28907" y="42107"/>
                      <a:pt x="32661" y="25413"/>
                      <a:pt x="29866" y="23743"/>
                    </a:cubicBezTo>
                    <a:lnTo>
                      <a:pt x="3212" y="23743"/>
                    </a:lnTo>
                    <a:lnTo>
                      <a:pt x="0" y="19848"/>
                    </a:lnTo>
                    <a:close/>
                  </a:path>
                </a:pathLst>
              </a:custGeom>
              <a:solidFill>
                <a:srgbClr val="FFFFFF"/>
              </a:solidFill>
              <a:ln w="2500" cap="flat">
                <a:solidFill>
                  <a:srgbClr val="FFFFFF"/>
                </a:solidFill>
                <a:miter/>
              </a:ln>
            </p:spPr>
            <p:txBody>
              <a:bodyPr/>
              <a:lstStyle/>
              <a:p>
                <a:pPr defTabSz="609539" eaLnBrk="0" fontAlgn="base" hangingPunct="0">
                  <a:spcBef>
                    <a:spcPct val="0"/>
                  </a:spcBef>
                  <a:spcAft>
                    <a:spcPct val="0"/>
                  </a:spcAft>
                  <a:defRPr/>
                </a:pPr>
                <a:endParaRPr lang="en-CA" sz="1200">
                  <a:solidFill>
                    <a:prstClr val="black"/>
                  </a:solidFill>
                  <a:latin typeface="Calibri" panose="020F0502020204030204" pitchFamily="34" charset="0"/>
                </a:endParaRPr>
              </a:p>
            </p:txBody>
          </p:sp>
          <p:sp>
            <p:nvSpPr>
              <p:cNvPr id="97" name="Freeform: Shape 96">
                <a:extLst>
                  <a:ext uri="{FF2B5EF4-FFF2-40B4-BE49-F238E27FC236}">
                    <a16:creationId xmlns:a16="http://schemas.microsoft.com/office/drawing/2014/main" id="{85AFCCC0-6559-4F25-B46F-F8AC0E5FF28A}"/>
                  </a:ext>
                </a:extLst>
              </p:cNvPr>
              <p:cNvSpPr/>
              <p:nvPr/>
            </p:nvSpPr>
            <p:spPr>
              <a:xfrm rot="-1428000">
                <a:off x="6542301" y="4677353"/>
                <a:ext cx="81517" cy="217801"/>
              </a:xfrm>
              <a:custGeom>
                <a:avLst/>
                <a:gdLst/>
                <a:ahLst/>
                <a:cxnLst/>
                <a:rect l="l" t="t" r="r" b="b"/>
                <a:pathLst>
                  <a:path w="81517" h="217801">
                    <a:moveTo>
                      <a:pt x="61226" y="73000"/>
                    </a:moveTo>
                    <a:lnTo>
                      <a:pt x="0" y="209985"/>
                    </a:lnTo>
                    <a:lnTo>
                      <a:pt x="16553" y="217801"/>
                    </a:lnTo>
                    <a:lnTo>
                      <a:pt x="81517" y="73000"/>
                    </a:lnTo>
                    <a:lnTo>
                      <a:pt x="81517" y="9102"/>
                    </a:lnTo>
                    <a:cubicBezTo>
                      <a:pt x="81517" y="9102"/>
                      <a:pt x="81347" y="0"/>
                      <a:pt x="71728" y="0"/>
                    </a:cubicBezTo>
                    <a:cubicBezTo>
                      <a:pt x="62108" y="0"/>
                      <a:pt x="61226" y="9102"/>
                      <a:pt x="61226" y="9102"/>
                    </a:cubicBezTo>
                    <a:lnTo>
                      <a:pt x="61226" y="73000"/>
                    </a:lnTo>
                    <a:close/>
                  </a:path>
                </a:pathLst>
              </a:custGeom>
              <a:solidFill>
                <a:srgbClr val="FFFFFF"/>
              </a:solidFill>
              <a:ln w="2500" cap="flat">
                <a:solidFill>
                  <a:srgbClr val="FFFFFF"/>
                </a:solidFill>
                <a:miter/>
              </a:ln>
            </p:spPr>
            <p:txBody>
              <a:bodyPr/>
              <a:lstStyle/>
              <a:p>
                <a:pPr defTabSz="609539" eaLnBrk="0" fontAlgn="base" hangingPunct="0">
                  <a:spcBef>
                    <a:spcPct val="0"/>
                  </a:spcBef>
                  <a:spcAft>
                    <a:spcPct val="0"/>
                  </a:spcAft>
                  <a:defRPr/>
                </a:pPr>
                <a:endParaRPr lang="en-CA" sz="1200">
                  <a:solidFill>
                    <a:prstClr val="black"/>
                  </a:solidFill>
                  <a:latin typeface="Calibri" panose="020F0502020204030204" pitchFamily="34" charset="0"/>
                </a:endParaRPr>
              </a:p>
            </p:txBody>
          </p:sp>
          <p:sp>
            <p:nvSpPr>
              <p:cNvPr id="98" name="Freeform: Shape 97">
                <a:extLst>
                  <a:ext uri="{FF2B5EF4-FFF2-40B4-BE49-F238E27FC236}">
                    <a16:creationId xmlns:a16="http://schemas.microsoft.com/office/drawing/2014/main" id="{17369AE2-2AEC-4372-9140-DABCF6B5A243}"/>
                  </a:ext>
                </a:extLst>
              </p:cNvPr>
              <p:cNvSpPr/>
              <p:nvPr/>
            </p:nvSpPr>
            <p:spPr>
              <a:xfrm rot="1452000" flipH="1">
                <a:off x="6771739" y="4678154"/>
                <a:ext cx="81517" cy="217801"/>
              </a:xfrm>
              <a:custGeom>
                <a:avLst/>
                <a:gdLst/>
                <a:ahLst/>
                <a:cxnLst/>
                <a:rect l="l" t="t" r="r" b="b"/>
                <a:pathLst>
                  <a:path w="81517" h="217801">
                    <a:moveTo>
                      <a:pt x="61226" y="73000"/>
                    </a:moveTo>
                    <a:lnTo>
                      <a:pt x="0" y="209985"/>
                    </a:lnTo>
                    <a:lnTo>
                      <a:pt x="16553" y="217801"/>
                    </a:lnTo>
                    <a:lnTo>
                      <a:pt x="81517" y="73000"/>
                    </a:lnTo>
                    <a:lnTo>
                      <a:pt x="81517" y="9102"/>
                    </a:lnTo>
                    <a:cubicBezTo>
                      <a:pt x="81517" y="9102"/>
                      <a:pt x="81347" y="0"/>
                      <a:pt x="71728" y="0"/>
                    </a:cubicBezTo>
                    <a:cubicBezTo>
                      <a:pt x="62108" y="0"/>
                      <a:pt x="61226" y="9102"/>
                      <a:pt x="61226" y="9102"/>
                    </a:cubicBezTo>
                    <a:lnTo>
                      <a:pt x="61226" y="73000"/>
                    </a:lnTo>
                    <a:close/>
                  </a:path>
                </a:pathLst>
              </a:custGeom>
              <a:solidFill>
                <a:srgbClr val="FFFFFF"/>
              </a:solidFill>
              <a:ln w="2500" cap="flat">
                <a:solidFill>
                  <a:srgbClr val="FFFFFF"/>
                </a:solidFill>
                <a:miter/>
              </a:ln>
            </p:spPr>
            <p:txBody>
              <a:bodyPr/>
              <a:lstStyle/>
              <a:p>
                <a:pPr defTabSz="609539" eaLnBrk="0" fontAlgn="base" hangingPunct="0">
                  <a:spcBef>
                    <a:spcPct val="0"/>
                  </a:spcBef>
                  <a:spcAft>
                    <a:spcPct val="0"/>
                  </a:spcAft>
                  <a:defRPr/>
                </a:pPr>
                <a:endParaRPr lang="en-CA" sz="1200">
                  <a:solidFill>
                    <a:prstClr val="black"/>
                  </a:solidFill>
                  <a:latin typeface="Calibri" panose="020F0502020204030204" pitchFamily="34" charset="0"/>
                </a:endParaRPr>
              </a:p>
            </p:txBody>
          </p:sp>
        </p:grpSp>
        <p:grpSp>
          <p:nvGrpSpPr>
            <p:cNvPr id="92" name="Group 91">
              <a:extLst>
                <a:ext uri="{FF2B5EF4-FFF2-40B4-BE49-F238E27FC236}">
                  <a16:creationId xmlns:a16="http://schemas.microsoft.com/office/drawing/2014/main" id="{70C7E4F3-9A89-4322-8416-F74658859A74}"/>
                </a:ext>
              </a:extLst>
            </p:cNvPr>
            <p:cNvGrpSpPr/>
            <p:nvPr/>
          </p:nvGrpSpPr>
          <p:grpSpPr>
            <a:xfrm>
              <a:off x="6413748" y="4978240"/>
              <a:ext cx="571665" cy="340835"/>
              <a:chOff x="6413748" y="4978240"/>
              <a:chExt cx="571665" cy="340835"/>
            </a:xfrm>
          </p:grpSpPr>
          <p:sp>
            <p:nvSpPr>
              <p:cNvPr id="93" name="Freeform: Shape 92">
                <a:extLst>
                  <a:ext uri="{FF2B5EF4-FFF2-40B4-BE49-F238E27FC236}">
                    <a16:creationId xmlns:a16="http://schemas.microsoft.com/office/drawing/2014/main" id="{85FDC594-D0B9-45D2-BEEA-0F0EF097B7A9}"/>
                  </a:ext>
                </a:extLst>
              </p:cNvPr>
              <p:cNvSpPr/>
              <p:nvPr/>
            </p:nvSpPr>
            <p:spPr>
              <a:xfrm rot="-588000">
                <a:off x="6409546" y="5024152"/>
                <a:ext cx="580069" cy="15130"/>
              </a:xfrm>
              <a:custGeom>
                <a:avLst/>
                <a:gdLst/>
                <a:ahLst/>
                <a:cxnLst/>
                <a:rect l="l" t="t" r="r" b="b"/>
                <a:pathLst>
                  <a:path w="580069" h="15130">
                    <a:moveTo>
                      <a:pt x="30055" y="0"/>
                    </a:moveTo>
                    <a:lnTo>
                      <a:pt x="550014" y="0"/>
                    </a:lnTo>
                    <a:cubicBezTo>
                      <a:pt x="566612" y="0"/>
                      <a:pt x="580069" y="3387"/>
                      <a:pt x="580069" y="7565"/>
                    </a:cubicBezTo>
                    <a:cubicBezTo>
                      <a:pt x="580069" y="11743"/>
                      <a:pt x="566612" y="15130"/>
                      <a:pt x="550014" y="15130"/>
                    </a:cubicBezTo>
                    <a:lnTo>
                      <a:pt x="30055" y="15130"/>
                    </a:lnTo>
                    <a:cubicBezTo>
                      <a:pt x="13456" y="15130"/>
                      <a:pt x="0" y="11743"/>
                      <a:pt x="0" y="7565"/>
                    </a:cubicBezTo>
                    <a:cubicBezTo>
                      <a:pt x="0" y="3387"/>
                      <a:pt x="13456" y="0"/>
                      <a:pt x="30055" y="0"/>
                    </a:cubicBezTo>
                    <a:close/>
                  </a:path>
                </a:pathLst>
              </a:custGeom>
              <a:solidFill>
                <a:srgbClr val="FFFFFF"/>
              </a:solidFill>
              <a:ln w="7600" cap="flat">
                <a:solidFill>
                  <a:srgbClr val="FFFFFF"/>
                </a:solidFill>
                <a:miter/>
              </a:ln>
            </p:spPr>
            <p:txBody>
              <a:bodyPr/>
              <a:lstStyle/>
              <a:p>
                <a:pPr defTabSz="609539" eaLnBrk="0" fontAlgn="base" hangingPunct="0">
                  <a:spcBef>
                    <a:spcPct val="0"/>
                  </a:spcBef>
                  <a:spcAft>
                    <a:spcPct val="0"/>
                  </a:spcAft>
                  <a:defRPr/>
                </a:pPr>
                <a:endParaRPr lang="en-CA" sz="1200">
                  <a:solidFill>
                    <a:prstClr val="black"/>
                  </a:solidFill>
                  <a:latin typeface="Calibri" panose="020F0502020204030204" pitchFamily="34" charset="0"/>
                </a:endParaRPr>
              </a:p>
            </p:txBody>
          </p:sp>
          <p:sp>
            <p:nvSpPr>
              <p:cNvPr id="94" name="Freeform: Shape 93">
                <a:extLst>
                  <a:ext uri="{FF2B5EF4-FFF2-40B4-BE49-F238E27FC236}">
                    <a16:creationId xmlns:a16="http://schemas.microsoft.com/office/drawing/2014/main" id="{B680BBD0-A930-4F19-B835-0D3CEDF26AD0}"/>
                  </a:ext>
                </a:extLst>
              </p:cNvPr>
              <p:cNvSpPr/>
              <p:nvPr/>
            </p:nvSpPr>
            <p:spPr>
              <a:xfrm rot="-588000">
                <a:off x="6409546" y="5144502"/>
                <a:ext cx="580069" cy="15130"/>
              </a:xfrm>
              <a:custGeom>
                <a:avLst/>
                <a:gdLst/>
                <a:ahLst/>
                <a:cxnLst/>
                <a:rect l="l" t="t" r="r" b="b"/>
                <a:pathLst>
                  <a:path w="580069" h="15130">
                    <a:moveTo>
                      <a:pt x="30055" y="0"/>
                    </a:moveTo>
                    <a:lnTo>
                      <a:pt x="550014" y="0"/>
                    </a:lnTo>
                    <a:cubicBezTo>
                      <a:pt x="566612" y="0"/>
                      <a:pt x="580069" y="3387"/>
                      <a:pt x="580069" y="7565"/>
                    </a:cubicBezTo>
                    <a:cubicBezTo>
                      <a:pt x="580069" y="11743"/>
                      <a:pt x="566612" y="15130"/>
                      <a:pt x="550014" y="15130"/>
                    </a:cubicBezTo>
                    <a:lnTo>
                      <a:pt x="30055" y="15130"/>
                    </a:lnTo>
                    <a:cubicBezTo>
                      <a:pt x="13456" y="15130"/>
                      <a:pt x="0" y="11743"/>
                      <a:pt x="0" y="7565"/>
                    </a:cubicBezTo>
                    <a:cubicBezTo>
                      <a:pt x="0" y="3387"/>
                      <a:pt x="13456" y="0"/>
                      <a:pt x="30055" y="0"/>
                    </a:cubicBezTo>
                    <a:close/>
                  </a:path>
                </a:pathLst>
              </a:custGeom>
              <a:solidFill>
                <a:srgbClr val="FFFFFF"/>
              </a:solidFill>
              <a:ln w="7600" cap="flat">
                <a:solidFill>
                  <a:srgbClr val="FFFFFF"/>
                </a:solidFill>
                <a:miter/>
              </a:ln>
            </p:spPr>
            <p:txBody>
              <a:bodyPr/>
              <a:lstStyle/>
              <a:p>
                <a:pPr defTabSz="609539" eaLnBrk="0" fontAlgn="base" hangingPunct="0">
                  <a:spcBef>
                    <a:spcPct val="0"/>
                  </a:spcBef>
                  <a:spcAft>
                    <a:spcPct val="0"/>
                  </a:spcAft>
                  <a:defRPr/>
                </a:pPr>
                <a:endParaRPr lang="en-CA" sz="1200">
                  <a:solidFill>
                    <a:prstClr val="black"/>
                  </a:solidFill>
                  <a:latin typeface="Calibri" panose="020F0502020204030204" pitchFamily="34" charset="0"/>
                </a:endParaRPr>
              </a:p>
            </p:txBody>
          </p:sp>
          <p:sp>
            <p:nvSpPr>
              <p:cNvPr id="95" name="Freeform: Shape 94">
                <a:extLst>
                  <a:ext uri="{FF2B5EF4-FFF2-40B4-BE49-F238E27FC236}">
                    <a16:creationId xmlns:a16="http://schemas.microsoft.com/office/drawing/2014/main" id="{68840B6F-8444-43C1-98C8-9A405A562D87}"/>
                  </a:ext>
                </a:extLst>
              </p:cNvPr>
              <p:cNvSpPr/>
              <p:nvPr/>
            </p:nvSpPr>
            <p:spPr>
              <a:xfrm rot="-588000">
                <a:off x="6409546" y="5258033"/>
                <a:ext cx="580069" cy="15130"/>
              </a:xfrm>
              <a:custGeom>
                <a:avLst/>
                <a:gdLst/>
                <a:ahLst/>
                <a:cxnLst/>
                <a:rect l="l" t="t" r="r" b="b"/>
                <a:pathLst>
                  <a:path w="580069" h="15130">
                    <a:moveTo>
                      <a:pt x="30055" y="0"/>
                    </a:moveTo>
                    <a:lnTo>
                      <a:pt x="550014" y="0"/>
                    </a:lnTo>
                    <a:cubicBezTo>
                      <a:pt x="566612" y="0"/>
                      <a:pt x="580069" y="3387"/>
                      <a:pt x="580069" y="7565"/>
                    </a:cubicBezTo>
                    <a:cubicBezTo>
                      <a:pt x="580069" y="11743"/>
                      <a:pt x="566612" y="15130"/>
                      <a:pt x="550014" y="15130"/>
                    </a:cubicBezTo>
                    <a:lnTo>
                      <a:pt x="30055" y="15130"/>
                    </a:lnTo>
                    <a:cubicBezTo>
                      <a:pt x="13456" y="15130"/>
                      <a:pt x="0" y="11743"/>
                      <a:pt x="0" y="7565"/>
                    </a:cubicBezTo>
                    <a:cubicBezTo>
                      <a:pt x="0" y="3387"/>
                      <a:pt x="13456" y="0"/>
                      <a:pt x="30055" y="0"/>
                    </a:cubicBezTo>
                    <a:close/>
                  </a:path>
                </a:pathLst>
              </a:custGeom>
              <a:solidFill>
                <a:srgbClr val="FFFFFF"/>
              </a:solidFill>
              <a:ln w="7600" cap="flat">
                <a:solidFill>
                  <a:srgbClr val="FFFFFF"/>
                </a:solidFill>
                <a:miter/>
              </a:ln>
            </p:spPr>
            <p:txBody>
              <a:bodyPr/>
              <a:lstStyle/>
              <a:p>
                <a:pPr defTabSz="609539" eaLnBrk="0" fontAlgn="base" hangingPunct="0">
                  <a:spcBef>
                    <a:spcPct val="0"/>
                  </a:spcBef>
                  <a:spcAft>
                    <a:spcPct val="0"/>
                  </a:spcAft>
                  <a:defRPr/>
                </a:pPr>
                <a:endParaRPr lang="en-CA" sz="1200">
                  <a:solidFill>
                    <a:prstClr val="black"/>
                  </a:solidFill>
                  <a:latin typeface="Calibri" panose="020F0502020204030204" pitchFamily="34" charset="0"/>
                </a:endParaRPr>
              </a:p>
            </p:txBody>
          </p:sp>
        </p:grpSp>
      </p:grpSp>
      <p:grpSp>
        <p:nvGrpSpPr>
          <p:cNvPr id="104" name="Group 103">
            <a:extLst>
              <a:ext uri="{FF2B5EF4-FFF2-40B4-BE49-F238E27FC236}">
                <a16:creationId xmlns:a16="http://schemas.microsoft.com/office/drawing/2014/main" id="{241986F5-25F0-4CF4-861B-C53CDF8A8FF5}"/>
              </a:ext>
            </a:extLst>
          </p:cNvPr>
          <p:cNvGrpSpPr/>
          <p:nvPr/>
        </p:nvGrpSpPr>
        <p:grpSpPr>
          <a:xfrm>
            <a:off x="10442128" y="2269177"/>
            <a:ext cx="1443019" cy="1002078"/>
            <a:chOff x="15685185" y="3413578"/>
            <a:chExt cx="2174185" cy="2175148"/>
          </a:xfrm>
        </p:grpSpPr>
        <p:grpSp>
          <p:nvGrpSpPr>
            <p:cNvPr id="99" name="Group 98">
              <a:extLst>
                <a:ext uri="{FF2B5EF4-FFF2-40B4-BE49-F238E27FC236}">
                  <a16:creationId xmlns:a16="http://schemas.microsoft.com/office/drawing/2014/main" id="{1F03DC1C-AE97-4F73-A525-205DAC7C0436}"/>
                </a:ext>
              </a:extLst>
            </p:cNvPr>
            <p:cNvGrpSpPr/>
            <p:nvPr/>
          </p:nvGrpSpPr>
          <p:grpSpPr>
            <a:xfrm>
              <a:off x="15685185" y="3413578"/>
              <a:ext cx="2174185" cy="2175148"/>
              <a:chOff x="3696024" y="1780936"/>
              <a:chExt cx="1337600" cy="1337600"/>
            </a:xfrm>
          </p:grpSpPr>
          <p:sp>
            <p:nvSpPr>
              <p:cNvPr id="100" name="Freeform: Shape 99">
                <a:extLst>
                  <a:ext uri="{FF2B5EF4-FFF2-40B4-BE49-F238E27FC236}">
                    <a16:creationId xmlns:a16="http://schemas.microsoft.com/office/drawing/2014/main" id="{52BF6E14-BFE9-411B-B77E-DD1D90CBE066}"/>
                  </a:ext>
                </a:extLst>
              </p:cNvPr>
              <p:cNvSpPr/>
              <p:nvPr/>
            </p:nvSpPr>
            <p:spPr>
              <a:xfrm>
                <a:off x="3696024" y="1780936"/>
                <a:ext cx="1337600" cy="1337600"/>
              </a:xfrm>
              <a:custGeom>
                <a:avLst/>
                <a:gdLst/>
                <a:ahLst/>
                <a:cxnLst/>
                <a:rect l="l" t="t" r="r" b="b"/>
                <a:pathLst>
                  <a:path w="1337600" h="1337600">
                    <a:moveTo>
                      <a:pt x="0" y="668800"/>
                    </a:moveTo>
                    <a:cubicBezTo>
                      <a:pt x="0" y="299432"/>
                      <a:pt x="299432" y="0"/>
                      <a:pt x="668800" y="0"/>
                    </a:cubicBezTo>
                    <a:cubicBezTo>
                      <a:pt x="1038168" y="0"/>
                      <a:pt x="1337600" y="299432"/>
                      <a:pt x="1337600" y="668800"/>
                    </a:cubicBezTo>
                    <a:cubicBezTo>
                      <a:pt x="1337600" y="1038168"/>
                      <a:pt x="1038168" y="1337600"/>
                      <a:pt x="668800" y="1337600"/>
                    </a:cubicBezTo>
                    <a:cubicBezTo>
                      <a:pt x="299432" y="1337600"/>
                      <a:pt x="0" y="1038168"/>
                      <a:pt x="0" y="668800"/>
                    </a:cubicBezTo>
                    <a:close/>
                  </a:path>
                </a:pathLst>
              </a:custGeom>
              <a:solidFill>
                <a:srgbClr val="19CBB1"/>
              </a:solidFill>
              <a:ln w="7600" cap="flat">
                <a:solidFill>
                  <a:srgbClr val="19CBB1"/>
                </a:solidFill>
                <a:miter/>
              </a:ln>
            </p:spPr>
            <p:txBody>
              <a:bodyPr/>
              <a:lstStyle/>
              <a:p>
                <a:pPr defTabSz="609539" eaLnBrk="0" fontAlgn="base" hangingPunct="0">
                  <a:spcBef>
                    <a:spcPct val="0"/>
                  </a:spcBef>
                  <a:spcAft>
                    <a:spcPct val="0"/>
                  </a:spcAft>
                  <a:defRPr/>
                </a:pPr>
                <a:endParaRPr lang="en-CA" sz="1200">
                  <a:solidFill>
                    <a:prstClr val="black"/>
                  </a:solidFill>
                  <a:latin typeface="Calibri" panose="020F0502020204030204" pitchFamily="34" charset="0"/>
                </a:endParaRPr>
              </a:p>
            </p:txBody>
          </p:sp>
          <p:sp>
            <p:nvSpPr>
              <p:cNvPr id="101" name="Freeform: Shape 100">
                <a:extLst>
                  <a:ext uri="{FF2B5EF4-FFF2-40B4-BE49-F238E27FC236}">
                    <a16:creationId xmlns:a16="http://schemas.microsoft.com/office/drawing/2014/main" id="{806EBC78-6041-422F-A948-4318F138A2DC}"/>
                  </a:ext>
                </a:extLst>
              </p:cNvPr>
              <p:cNvSpPr/>
              <p:nvPr/>
            </p:nvSpPr>
            <p:spPr>
              <a:xfrm>
                <a:off x="3759488" y="1844400"/>
                <a:ext cx="1210672" cy="1210672"/>
              </a:xfrm>
              <a:custGeom>
                <a:avLst/>
                <a:gdLst/>
                <a:ahLst/>
                <a:cxnLst/>
                <a:rect l="l" t="t" r="r" b="b"/>
                <a:pathLst>
                  <a:path w="1210672" h="1210672">
                    <a:moveTo>
                      <a:pt x="0" y="605336"/>
                    </a:moveTo>
                    <a:cubicBezTo>
                      <a:pt x="0" y="271019"/>
                      <a:pt x="271019" y="0"/>
                      <a:pt x="605336" y="0"/>
                    </a:cubicBezTo>
                    <a:cubicBezTo>
                      <a:pt x="939654" y="0"/>
                      <a:pt x="1210672" y="271019"/>
                      <a:pt x="1210672" y="605336"/>
                    </a:cubicBezTo>
                    <a:cubicBezTo>
                      <a:pt x="1210672" y="939654"/>
                      <a:pt x="939654" y="1210672"/>
                      <a:pt x="605336" y="1210672"/>
                    </a:cubicBezTo>
                    <a:cubicBezTo>
                      <a:pt x="271019" y="1210672"/>
                      <a:pt x="0" y="939654"/>
                      <a:pt x="0" y="605336"/>
                    </a:cubicBezTo>
                    <a:close/>
                  </a:path>
                </a:pathLst>
              </a:custGeom>
              <a:solidFill>
                <a:srgbClr val="FFFFFF"/>
              </a:solidFill>
              <a:ln w="7600" cap="flat">
                <a:solidFill>
                  <a:srgbClr val="19CBB1"/>
                </a:solidFill>
                <a:miter/>
              </a:ln>
            </p:spPr>
            <p:txBody>
              <a:bodyPr/>
              <a:lstStyle/>
              <a:p>
                <a:pPr defTabSz="609539" eaLnBrk="0" fontAlgn="base" hangingPunct="0">
                  <a:spcBef>
                    <a:spcPct val="0"/>
                  </a:spcBef>
                  <a:spcAft>
                    <a:spcPct val="0"/>
                  </a:spcAft>
                  <a:defRPr/>
                </a:pPr>
                <a:endParaRPr lang="en-US" sz="1200" dirty="0">
                  <a:solidFill>
                    <a:prstClr val="black"/>
                  </a:solidFill>
                  <a:latin typeface="Calibri" panose="020F0502020204030204" pitchFamily="34" charset="0"/>
                </a:endParaRPr>
              </a:p>
            </p:txBody>
          </p:sp>
          <p:sp>
            <p:nvSpPr>
              <p:cNvPr id="102" name="Freeform: Shape 101">
                <a:extLst>
                  <a:ext uri="{FF2B5EF4-FFF2-40B4-BE49-F238E27FC236}">
                    <a16:creationId xmlns:a16="http://schemas.microsoft.com/office/drawing/2014/main" id="{BF3B2428-922B-499E-A97F-59A1513E508C}"/>
                  </a:ext>
                </a:extLst>
              </p:cNvPr>
              <p:cNvSpPr/>
              <p:nvPr/>
            </p:nvSpPr>
            <p:spPr>
              <a:xfrm>
                <a:off x="3804240" y="1889152"/>
                <a:ext cx="1121167" cy="1121167"/>
              </a:xfrm>
              <a:custGeom>
                <a:avLst/>
                <a:gdLst/>
                <a:ahLst/>
                <a:cxnLst/>
                <a:rect l="l" t="t" r="r" b="b"/>
                <a:pathLst>
                  <a:path w="1121167" h="1121167">
                    <a:moveTo>
                      <a:pt x="0" y="560584"/>
                    </a:moveTo>
                    <a:cubicBezTo>
                      <a:pt x="0" y="250982"/>
                      <a:pt x="250982" y="0"/>
                      <a:pt x="560584" y="0"/>
                    </a:cubicBezTo>
                    <a:cubicBezTo>
                      <a:pt x="870185" y="0"/>
                      <a:pt x="1121167" y="250982"/>
                      <a:pt x="1121167" y="560584"/>
                    </a:cubicBezTo>
                    <a:cubicBezTo>
                      <a:pt x="1121167" y="870185"/>
                      <a:pt x="870185" y="1121167"/>
                      <a:pt x="560584" y="1121167"/>
                    </a:cubicBezTo>
                    <a:cubicBezTo>
                      <a:pt x="250982" y="1121167"/>
                      <a:pt x="0" y="870185"/>
                      <a:pt x="0" y="560584"/>
                    </a:cubicBezTo>
                    <a:close/>
                  </a:path>
                </a:pathLst>
              </a:custGeom>
              <a:noFill/>
              <a:ln w="7600" cap="flat">
                <a:solidFill>
                  <a:srgbClr val="19CBB1"/>
                </a:solidFill>
                <a:miter/>
              </a:ln>
            </p:spPr>
            <p:txBody>
              <a:bodyPr/>
              <a:lstStyle/>
              <a:p>
                <a:pPr defTabSz="609539" eaLnBrk="0" fontAlgn="base" hangingPunct="0">
                  <a:spcBef>
                    <a:spcPct val="0"/>
                  </a:spcBef>
                  <a:spcAft>
                    <a:spcPct val="0"/>
                  </a:spcAft>
                  <a:defRPr/>
                </a:pPr>
                <a:endParaRPr lang="en-CA" sz="1200">
                  <a:solidFill>
                    <a:prstClr val="black"/>
                  </a:solidFill>
                  <a:latin typeface="Calibri" panose="020F0502020204030204" pitchFamily="34" charset="0"/>
                </a:endParaRPr>
              </a:p>
            </p:txBody>
          </p:sp>
        </p:grpSp>
        <p:sp>
          <p:nvSpPr>
            <p:cNvPr id="103" name="TextBox 102">
              <a:extLst>
                <a:ext uri="{FF2B5EF4-FFF2-40B4-BE49-F238E27FC236}">
                  <a16:creationId xmlns:a16="http://schemas.microsoft.com/office/drawing/2014/main" id="{32E336CA-ACA0-4026-A938-A2A8B9CF98DC}"/>
                </a:ext>
              </a:extLst>
            </p:cNvPr>
            <p:cNvSpPr txBox="1"/>
            <p:nvPr/>
          </p:nvSpPr>
          <p:spPr>
            <a:xfrm>
              <a:off x="16120205" y="4164664"/>
              <a:ext cx="1304144" cy="912892"/>
            </a:xfrm>
            <a:prstGeom prst="rect">
              <a:avLst/>
            </a:prstGeom>
            <a:noFill/>
          </p:spPr>
          <p:txBody>
            <a:bodyPr wrap="square" rtlCol="0">
              <a:spAutoFit/>
            </a:bodyPr>
            <a:lstStyle/>
            <a:p>
              <a:pPr algn="ctr" defTabSz="609539" rtl="1" eaLnBrk="0" fontAlgn="base" hangingPunct="0">
                <a:spcBef>
                  <a:spcPct val="0"/>
                </a:spcBef>
                <a:spcAft>
                  <a:spcPct val="0"/>
                </a:spcAft>
                <a:defRPr/>
              </a:pPr>
              <a:r>
                <a:rPr lang="fa-IR" sz="2133" dirty="0">
                  <a:solidFill>
                    <a:prstClr val="black"/>
                  </a:solidFill>
                  <a:latin typeface="Ahang" panose="00000800000000000000" pitchFamily="50" charset="-78"/>
                  <a:cs typeface="Ahang" panose="00000800000000000000" pitchFamily="50" charset="-78"/>
                </a:rPr>
                <a:t>تمرکز</a:t>
              </a:r>
              <a:endParaRPr lang="en-US" sz="2133" dirty="0">
                <a:solidFill>
                  <a:prstClr val="black"/>
                </a:solidFill>
                <a:latin typeface="Ahang" panose="00000800000000000000" pitchFamily="50" charset="-78"/>
                <a:cs typeface="Ahang" panose="00000800000000000000" pitchFamily="50" charset="-78"/>
              </a:endParaRPr>
            </a:p>
          </p:txBody>
        </p:sp>
      </p:grpSp>
      <p:grpSp>
        <p:nvGrpSpPr>
          <p:cNvPr id="111" name="Group 110">
            <a:extLst>
              <a:ext uri="{FF2B5EF4-FFF2-40B4-BE49-F238E27FC236}">
                <a16:creationId xmlns:a16="http://schemas.microsoft.com/office/drawing/2014/main" id="{C9D48854-90A1-4721-A6EF-18FE106BB953}"/>
              </a:ext>
            </a:extLst>
          </p:cNvPr>
          <p:cNvGrpSpPr/>
          <p:nvPr/>
        </p:nvGrpSpPr>
        <p:grpSpPr>
          <a:xfrm>
            <a:off x="10442126" y="3715806"/>
            <a:ext cx="1443019" cy="1002078"/>
            <a:chOff x="15685185" y="3413578"/>
            <a:chExt cx="2174185" cy="2175148"/>
          </a:xfrm>
        </p:grpSpPr>
        <p:grpSp>
          <p:nvGrpSpPr>
            <p:cNvPr id="112" name="Group 111">
              <a:extLst>
                <a:ext uri="{FF2B5EF4-FFF2-40B4-BE49-F238E27FC236}">
                  <a16:creationId xmlns:a16="http://schemas.microsoft.com/office/drawing/2014/main" id="{A744D55F-8797-49D8-87A1-C6232AE071E1}"/>
                </a:ext>
              </a:extLst>
            </p:cNvPr>
            <p:cNvGrpSpPr/>
            <p:nvPr/>
          </p:nvGrpSpPr>
          <p:grpSpPr>
            <a:xfrm>
              <a:off x="15685185" y="3413578"/>
              <a:ext cx="2174185" cy="2175148"/>
              <a:chOff x="3696024" y="1780936"/>
              <a:chExt cx="1337600" cy="1337600"/>
            </a:xfrm>
          </p:grpSpPr>
          <p:sp>
            <p:nvSpPr>
              <p:cNvPr id="114" name="Freeform: Shape 113">
                <a:extLst>
                  <a:ext uri="{FF2B5EF4-FFF2-40B4-BE49-F238E27FC236}">
                    <a16:creationId xmlns:a16="http://schemas.microsoft.com/office/drawing/2014/main" id="{5B4595D6-3A4D-4881-A2E5-BEF483E720AA}"/>
                  </a:ext>
                </a:extLst>
              </p:cNvPr>
              <p:cNvSpPr/>
              <p:nvPr/>
            </p:nvSpPr>
            <p:spPr>
              <a:xfrm>
                <a:off x="3696024" y="1780936"/>
                <a:ext cx="1337600" cy="1337600"/>
              </a:xfrm>
              <a:custGeom>
                <a:avLst/>
                <a:gdLst/>
                <a:ahLst/>
                <a:cxnLst/>
                <a:rect l="l" t="t" r="r" b="b"/>
                <a:pathLst>
                  <a:path w="1337600" h="1337600">
                    <a:moveTo>
                      <a:pt x="0" y="668800"/>
                    </a:moveTo>
                    <a:cubicBezTo>
                      <a:pt x="0" y="299432"/>
                      <a:pt x="299432" y="0"/>
                      <a:pt x="668800" y="0"/>
                    </a:cubicBezTo>
                    <a:cubicBezTo>
                      <a:pt x="1038168" y="0"/>
                      <a:pt x="1337600" y="299432"/>
                      <a:pt x="1337600" y="668800"/>
                    </a:cubicBezTo>
                    <a:cubicBezTo>
                      <a:pt x="1337600" y="1038168"/>
                      <a:pt x="1038168" y="1337600"/>
                      <a:pt x="668800" y="1337600"/>
                    </a:cubicBezTo>
                    <a:cubicBezTo>
                      <a:pt x="299432" y="1337600"/>
                      <a:pt x="0" y="1038168"/>
                      <a:pt x="0" y="668800"/>
                    </a:cubicBezTo>
                    <a:close/>
                  </a:path>
                </a:pathLst>
              </a:custGeom>
              <a:solidFill>
                <a:srgbClr val="19CBB1"/>
              </a:solidFill>
              <a:ln w="7600" cap="flat">
                <a:solidFill>
                  <a:srgbClr val="19CBB1"/>
                </a:solidFill>
                <a:miter/>
              </a:ln>
            </p:spPr>
            <p:txBody>
              <a:bodyPr/>
              <a:lstStyle/>
              <a:p>
                <a:pPr defTabSz="609539" eaLnBrk="0" fontAlgn="base" hangingPunct="0">
                  <a:spcBef>
                    <a:spcPct val="0"/>
                  </a:spcBef>
                  <a:spcAft>
                    <a:spcPct val="0"/>
                  </a:spcAft>
                  <a:defRPr/>
                </a:pPr>
                <a:endParaRPr lang="en-CA" sz="1200">
                  <a:solidFill>
                    <a:prstClr val="black"/>
                  </a:solidFill>
                  <a:latin typeface="Calibri" panose="020F0502020204030204" pitchFamily="34" charset="0"/>
                </a:endParaRPr>
              </a:p>
            </p:txBody>
          </p:sp>
          <p:sp>
            <p:nvSpPr>
              <p:cNvPr id="115" name="Freeform: Shape 114">
                <a:extLst>
                  <a:ext uri="{FF2B5EF4-FFF2-40B4-BE49-F238E27FC236}">
                    <a16:creationId xmlns:a16="http://schemas.microsoft.com/office/drawing/2014/main" id="{A9677D45-F0AB-40B8-96B0-4F23526DA82A}"/>
                  </a:ext>
                </a:extLst>
              </p:cNvPr>
              <p:cNvSpPr/>
              <p:nvPr/>
            </p:nvSpPr>
            <p:spPr>
              <a:xfrm>
                <a:off x="3759488" y="1844400"/>
                <a:ext cx="1210672" cy="1210672"/>
              </a:xfrm>
              <a:custGeom>
                <a:avLst/>
                <a:gdLst/>
                <a:ahLst/>
                <a:cxnLst/>
                <a:rect l="l" t="t" r="r" b="b"/>
                <a:pathLst>
                  <a:path w="1210672" h="1210672">
                    <a:moveTo>
                      <a:pt x="0" y="605336"/>
                    </a:moveTo>
                    <a:cubicBezTo>
                      <a:pt x="0" y="271019"/>
                      <a:pt x="271019" y="0"/>
                      <a:pt x="605336" y="0"/>
                    </a:cubicBezTo>
                    <a:cubicBezTo>
                      <a:pt x="939654" y="0"/>
                      <a:pt x="1210672" y="271019"/>
                      <a:pt x="1210672" y="605336"/>
                    </a:cubicBezTo>
                    <a:cubicBezTo>
                      <a:pt x="1210672" y="939654"/>
                      <a:pt x="939654" y="1210672"/>
                      <a:pt x="605336" y="1210672"/>
                    </a:cubicBezTo>
                    <a:cubicBezTo>
                      <a:pt x="271019" y="1210672"/>
                      <a:pt x="0" y="939654"/>
                      <a:pt x="0" y="605336"/>
                    </a:cubicBezTo>
                    <a:close/>
                  </a:path>
                </a:pathLst>
              </a:custGeom>
              <a:solidFill>
                <a:srgbClr val="FFFFFF"/>
              </a:solidFill>
              <a:ln w="7600" cap="flat">
                <a:solidFill>
                  <a:srgbClr val="19CBB1"/>
                </a:solidFill>
                <a:miter/>
              </a:ln>
            </p:spPr>
            <p:txBody>
              <a:bodyPr/>
              <a:lstStyle/>
              <a:p>
                <a:pPr defTabSz="609539" eaLnBrk="0" fontAlgn="base" hangingPunct="0">
                  <a:spcBef>
                    <a:spcPct val="0"/>
                  </a:spcBef>
                  <a:spcAft>
                    <a:spcPct val="0"/>
                  </a:spcAft>
                  <a:defRPr/>
                </a:pPr>
                <a:endParaRPr lang="en-US" sz="1200" dirty="0">
                  <a:solidFill>
                    <a:prstClr val="black"/>
                  </a:solidFill>
                  <a:latin typeface="Calibri" panose="020F0502020204030204" pitchFamily="34" charset="0"/>
                </a:endParaRPr>
              </a:p>
            </p:txBody>
          </p:sp>
          <p:sp>
            <p:nvSpPr>
              <p:cNvPr id="116" name="Freeform: Shape 115">
                <a:extLst>
                  <a:ext uri="{FF2B5EF4-FFF2-40B4-BE49-F238E27FC236}">
                    <a16:creationId xmlns:a16="http://schemas.microsoft.com/office/drawing/2014/main" id="{4A70B469-D68D-44FE-8BC5-391DC9504263}"/>
                  </a:ext>
                </a:extLst>
              </p:cNvPr>
              <p:cNvSpPr/>
              <p:nvPr/>
            </p:nvSpPr>
            <p:spPr>
              <a:xfrm>
                <a:off x="3804240" y="1889152"/>
                <a:ext cx="1121167" cy="1121167"/>
              </a:xfrm>
              <a:custGeom>
                <a:avLst/>
                <a:gdLst/>
                <a:ahLst/>
                <a:cxnLst/>
                <a:rect l="l" t="t" r="r" b="b"/>
                <a:pathLst>
                  <a:path w="1121167" h="1121167">
                    <a:moveTo>
                      <a:pt x="0" y="560584"/>
                    </a:moveTo>
                    <a:cubicBezTo>
                      <a:pt x="0" y="250982"/>
                      <a:pt x="250982" y="0"/>
                      <a:pt x="560584" y="0"/>
                    </a:cubicBezTo>
                    <a:cubicBezTo>
                      <a:pt x="870185" y="0"/>
                      <a:pt x="1121167" y="250982"/>
                      <a:pt x="1121167" y="560584"/>
                    </a:cubicBezTo>
                    <a:cubicBezTo>
                      <a:pt x="1121167" y="870185"/>
                      <a:pt x="870185" y="1121167"/>
                      <a:pt x="560584" y="1121167"/>
                    </a:cubicBezTo>
                    <a:cubicBezTo>
                      <a:pt x="250982" y="1121167"/>
                      <a:pt x="0" y="870185"/>
                      <a:pt x="0" y="560584"/>
                    </a:cubicBezTo>
                    <a:close/>
                  </a:path>
                </a:pathLst>
              </a:custGeom>
              <a:noFill/>
              <a:ln w="7600" cap="flat">
                <a:solidFill>
                  <a:srgbClr val="19CBB1"/>
                </a:solidFill>
                <a:miter/>
              </a:ln>
            </p:spPr>
            <p:txBody>
              <a:bodyPr/>
              <a:lstStyle/>
              <a:p>
                <a:pPr defTabSz="609539" eaLnBrk="0" fontAlgn="base" hangingPunct="0">
                  <a:spcBef>
                    <a:spcPct val="0"/>
                  </a:spcBef>
                  <a:spcAft>
                    <a:spcPct val="0"/>
                  </a:spcAft>
                  <a:defRPr/>
                </a:pPr>
                <a:endParaRPr lang="en-CA" sz="1200">
                  <a:solidFill>
                    <a:prstClr val="black"/>
                  </a:solidFill>
                  <a:latin typeface="Calibri" panose="020F0502020204030204" pitchFamily="34" charset="0"/>
                </a:endParaRPr>
              </a:p>
            </p:txBody>
          </p:sp>
        </p:grpSp>
        <p:sp>
          <p:nvSpPr>
            <p:cNvPr id="113" name="TextBox 112">
              <a:extLst>
                <a:ext uri="{FF2B5EF4-FFF2-40B4-BE49-F238E27FC236}">
                  <a16:creationId xmlns:a16="http://schemas.microsoft.com/office/drawing/2014/main" id="{FB3EE18F-3D9C-47C3-875D-1F876E5C8D7B}"/>
                </a:ext>
              </a:extLst>
            </p:cNvPr>
            <p:cNvSpPr txBox="1"/>
            <p:nvPr/>
          </p:nvSpPr>
          <p:spPr>
            <a:xfrm>
              <a:off x="16120205" y="4076465"/>
              <a:ext cx="1304144" cy="912892"/>
            </a:xfrm>
            <a:prstGeom prst="rect">
              <a:avLst/>
            </a:prstGeom>
            <a:noFill/>
          </p:spPr>
          <p:txBody>
            <a:bodyPr wrap="square" rtlCol="0">
              <a:spAutoFit/>
            </a:bodyPr>
            <a:lstStyle/>
            <a:p>
              <a:pPr algn="ctr" defTabSz="609539" rtl="1" eaLnBrk="0" fontAlgn="base" hangingPunct="0">
                <a:spcBef>
                  <a:spcPct val="0"/>
                </a:spcBef>
                <a:spcAft>
                  <a:spcPct val="0"/>
                </a:spcAft>
                <a:defRPr/>
              </a:pPr>
              <a:r>
                <a:rPr lang="fa-IR" sz="2133" dirty="0">
                  <a:solidFill>
                    <a:prstClr val="black"/>
                  </a:solidFill>
                  <a:latin typeface="Ahang" panose="00000800000000000000" pitchFamily="50" charset="-78"/>
                  <a:cs typeface="Ahang" panose="00000800000000000000" pitchFamily="50" charset="-78"/>
                </a:rPr>
                <a:t>رویکرد</a:t>
              </a:r>
              <a:endParaRPr lang="en-US" sz="2133" dirty="0">
                <a:solidFill>
                  <a:prstClr val="black"/>
                </a:solidFill>
                <a:latin typeface="Ahang" panose="00000800000000000000" pitchFamily="50" charset="-78"/>
                <a:cs typeface="Ahang" panose="00000800000000000000" pitchFamily="50" charset="-78"/>
              </a:endParaRPr>
            </a:p>
          </p:txBody>
        </p:sp>
      </p:grpSp>
      <p:grpSp>
        <p:nvGrpSpPr>
          <p:cNvPr id="117" name="Group 116">
            <a:extLst>
              <a:ext uri="{FF2B5EF4-FFF2-40B4-BE49-F238E27FC236}">
                <a16:creationId xmlns:a16="http://schemas.microsoft.com/office/drawing/2014/main" id="{18BC148D-E84F-4CC8-BB1A-C7E2D101F52C}"/>
              </a:ext>
            </a:extLst>
          </p:cNvPr>
          <p:cNvGrpSpPr/>
          <p:nvPr/>
        </p:nvGrpSpPr>
        <p:grpSpPr>
          <a:xfrm>
            <a:off x="10504238" y="5164091"/>
            <a:ext cx="1443019" cy="1002078"/>
            <a:chOff x="15685185" y="3413578"/>
            <a:chExt cx="2174185" cy="2175148"/>
          </a:xfrm>
        </p:grpSpPr>
        <p:grpSp>
          <p:nvGrpSpPr>
            <p:cNvPr id="118" name="Group 117">
              <a:extLst>
                <a:ext uri="{FF2B5EF4-FFF2-40B4-BE49-F238E27FC236}">
                  <a16:creationId xmlns:a16="http://schemas.microsoft.com/office/drawing/2014/main" id="{CABC3DEE-13DB-4510-BDEC-4BB57A74B221}"/>
                </a:ext>
              </a:extLst>
            </p:cNvPr>
            <p:cNvGrpSpPr/>
            <p:nvPr/>
          </p:nvGrpSpPr>
          <p:grpSpPr>
            <a:xfrm>
              <a:off x="15685185" y="3413578"/>
              <a:ext cx="2174185" cy="2175148"/>
              <a:chOff x="3696024" y="1780936"/>
              <a:chExt cx="1337600" cy="1337600"/>
            </a:xfrm>
          </p:grpSpPr>
          <p:sp>
            <p:nvSpPr>
              <p:cNvPr id="120" name="Freeform: Shape 119">
                <a:extLst>
                  <a:ext uri="{FF2B5EF4-FFF2-40B4-BE49-F238E27FC236}">
                    <a16:creationId xmlns:a16="http://schemas.microsoft.com/office/drawing/2014/main" id="{2382736A-9FE7-49C8-B1A0-5B9421266F3A}"/>
                  </a:ext>
                </a:extLst>
              </p:cNvPr>
              <p:cNvSpPr/>
              <p:nvPr/>
            </p:nvSpPr>
            <p:spPr>
              <a:xfrm>
                <a:off x="3696024" y="1780936"/>
                <a:ext cx="1337600" cy="1337600"/>
              </a:xfrm>
              <a:custGeom>
                <a:avLst/>
                <a:gdLst/>
                <a:ahLst/>
                <a:cxnLst/>
                <a:rect l="l" t="t" r="r" b="b"/>
                <a:pathLst>
                  <a:path w="1337600" h="1337600">
                    <a:moveTo>
                      <a:pt x="0" y="668800"/>
                    </a:moveTo>
                    <a:cubicBezTo>
                      <a:pt x="0" y="299432"/>
                      <a:pt x="299432" y="0"/>
                      <a:pt x="668800" y="0"/>
                    </a:cubicBezTo>
                    <a:cubicBezTo>
                      <a:pt x="1038168" y="0"/>
                      <a:pt x="1337600" y="299432"/>
                      <a:pt x="1337600" y="668800"/>
                    </a:cubicBezTo>
                    <a:cubicBezTo>
                      <a:pt x="1337600" y="1038168"/>
                      <a:pt x="1038168" y="1337600"/>
                      <a:pt x="668800" y="1337600"/>
                    </a:cubicBezTo>
                    <a:cubicBezTo>
                      <a:pt x="299432" y="1337600"/>
                      <a:pt x="0" y="1038168"/>
                      <a:pt x="0" y="668800"/>
                    </a:cubicBezTo>
                    <a:close/>
                  </a:path>
                </a:pathLst>
              </a:custGeom>
              <a:solidFill>
                <a:srgbClr val="19CBB1"/>
              </a:solidFill>
              <a:ln w="7600" cap="flat">
                <a:solidFill>
                  <a:srgbClr val="19CBB1"/>
                </a:solidFill>
                <a:miter/>
              </a:ln>
            </p:spPr>
            <p:txBody>
              <a:bodyPr/>
              <a:lstStyle/>
              <a:p>
                <a:pPr defTabSz="609539" eaLnBrk="0" fontAlgn="base" hangingPunct="0">
                  <a:spcBef>
                    <a:spcPct val="0"/>
                  </a:spcBef>
                  <a:spcAft>
                    <a:spcPct val="0"/>
                  </a:spcAft>
                  <a:defRPr/>
                </a:pPr>
                <a:endParaRPr lang="en-CA" sz="1200">
                  <a:solidFill>
                    <a:prstClr val="black"/>
                  </a:solidFill>
                  <a:latin typeface="Calibri" panose="020F0502020204030204" pitchFamily="34" charset="0"/>
                </a:endParaRPr>
              </a:p>
            </p:txBody>
          </p:sp>
          <p:sp>
            <p:nvSpPr>
              <p:cNvPr id="121" name="Freeform: Shape 120">
                <a:extLst>
                  <a:ext uri="{FF2B5EF4-FFF2-40B4-BE49-F238E27FC236}">
                    <a16:creationId xmlns:a16="http://schemas.microsoft.com/office/drawing/2014/main" id="{7959E07F-D240-4859-8077-5BF8B9CD06C1}"/>
                  </a:ext>
                </a:extLst>
              </p:cNvPr>
              <p:cNvSpPr/>
              <p:nvPr/>
            </p:nvSpPr>
            <p:spPr>
              <a:xfrm>
                <a:off x="3759488" y="1844400"/>
                <a:ext cx="1210672" cy="1210672"/>
              </a:xfrm>
              <a:custGeom>
                <a:avLst/>
                <a:gdLst/>
                <a:ahLst/>
                <a:cxnLst/>
                <a:rect l="l" t="t" r="r" b="b"/>
                <a:pathLst>
                  <a:path w="1210672" h="1210672">
                    <a:moveTo>
                      <a:pt x="0" y="605336"/>
                    </a:moveTo>
                    <a:cubicBezTo>
                      <a:pt x="0" y="271019"/>
                      <a:pt x="271019" y="0"/>
                      <a:pt x="605336" y="0"/>
                    </a:cubicBezTo>
                    <a:cubicBezTo>
                      <a:pt x="939654" y="0"/>
                      <a:pt x="1210672" y="271019"/>
                      <a:pt x="1210672" y="605336"/>
                    </a:cubicBezTo>
                    <a:cubicBezTo>
                      <a:pt x="1210672" y="939654"/>
                      <a:pt x="939654" y="1210672"/>
                      <a:pt x="605336" y="1210672"/>
                    </a:cubicBezTo>
                    <a:cubicBezTo>
                      <a:pt x="271019" y="1210672"/>
                      <a:pt x="0" y="939654"/>
                      <a:pt x="0" y="605336"/>
                    </a:cubicBezTo>
                    <a:close/>
                  </a:path>
                </a:pathLst>
              </a:custGeom>
              <a:solidFill>
                <a:srgbClr val="FFFFFF"/>
              </a:solidFill>
              <a:ln w="7600" cap="flat">
                <a:solidFill>
                  <a:srgbClr val="19CBB1"/>
                </a:solidFill>
                <a:miter/>
              </a:ln>
            </p:spPr>
            <p:txBody>
              <a:bodyPr/>
              <a:lstStyle/>
              <a:p>
                <a:pPr defTabSz="609539" eaLnBrk="0" fontAlgn="base" hangingPunct="0">
                  <a:spcBef>
                    <a:spcPct val="0"/>
                  </a:spcBef>
                  <a:spcAft>
                    <a:spcPct val="0"/>
                  </a:spcAft>
                  <a:defRPr/>
                </a:pPr>
                <a:endParaRPr lang="en-US" sz="1200" dirty="0">
                  <a:solidFill>
                    <a:prstClr val="black"/>
                  </a:solidFill>
                  <a:latin typeface="Calibri" panose="020F0502020204030204" pitchFamily="34" charset="0"/>
                </a:endParaRPr>
              </a:p>
            </p:txBody>
          </p:sp>
          <p:sp>
            <p:nvSpPr>
              <p:cNvPr id="122" name="Freeform: Shape 121">
                <a:extLst>
                  <a:ext uri="{FF2B5EF4-FFF2-40B4-BE49-F238E27FC236}">
                    <a16:creationId xmlns:a16="http://schemas.microsoft.com/office/drawing/2014/main" id="{89C8C38C-8C65-4105-9D02-C35353F74E93}"/>
                  </a:ext>
                </a:extLst>
              </p:cNvPr>
              <p:cNvSpPr/>
              <p:nvPr/>
            </p:nvSpPr>
            <p:spPr>
              <a:xfrm>
                <a:off x="3804240" y="1889152"/>
                <a:ext cx="1121167" cy="1121167"/>
              </a:xfrm>
              <a:custGeom>
                <a:avLst/>
                <a:gdLst/>
                <a:ahLst/>
                <a:cxnLst/>
                <a:rect l="l" t="t" r="r" b="b"/>
                <a:pathLst>
                  <a:path w="1121167" h="1121167">
                    <a:moveTo>
                      <a:pt x="0" y="560584"/>
                    </a:moveTo>
                    <a:cubicBezTo>
                      <a:pt x="0" y="250982"/>
                      <a:pt x="250982" y="0"/>
                      <a:pt x="560584" y="0"/>
                    </a:cubicBezTo>
                    <a:cubicBezTo>
                      <a:pt x="870185" y="0"/>
                      <a:pt x="1121167" y="250982"/>
                      <a:pt x="1121167" y="560584"/>
                    </a:cubicBezTo>
                    <a:cubicBezTo>
                      <a:pt x="1121167" y="870185"/>
                      <a:pt x="870185" y="1121167"/>
                      <a:pt x="560584" y="1121167"/>
                    </a:cubicBezTo>
                    <a:cubicBezTo>
                      <a:pt x="250982" y="1121167"/>
                      <a:pt x="0" y="870185"/>
                      <a:pt x="0" y="560584"/>
                    </a:cubicBezTo>
                    <a:close/>
                  </a:path>
                </a:pathLst>
              </a:custGeom>
              <a:noFill/>
              <a:ln w="7600" cap="flat">
                <a:solidFill>
                  <a:srgbClr val="19CBB1"/>
                </a:solidFill>
                <a:miter/>
              </a:ln>
            </p:spPr>
            <p:txBody>
              <a:bodyPr/>
              <a:lstStyle/>
              <a:p>
                <a:pPr defTabSz="609539" eaLnBrk="0" fontAlgn="base" hangingPunct="0">
                  <a:spcBef>
                    <a:spcPct val="0"/>
                  </a:spcBef>
                  <a:spcAft>
                    <a:spcPct val="0"/>
                  </a:spcAft>
                  <a:defRPr/>
                </a:pPr>
                <a:endParaRPr lang="en-CA" sz="1200">
                  <a:solidFill>
                    <a:prstClr val="black"/>
                  </a:solidFill>
                  <a:latin typeface="Calibri" panose="020F0502020204030204" pitchFamily="34" charset="0"/>
                </a:endParaRPr>
              </a:p>
            </p:txBody>
          </p:sp>
        </p:grpSp>
        <p:sp>
          <p:nvSpPr>
            <p:cNvPr id="119" name="TextBox 118">
              <a:extLst>
                <a:ext uri="{FF2B5EF4-FFF2-40B4-BE49-F238E27FC236}">
                  <a16:creationId xmlns:a16="http://schemas.microsoft.com/office/drawing/2014/main" id="{33BEEECB-C9DF-4457-B813-B0D116D05C80}"/>
                </a:ext>
              </a:extLst>
            </p:cNvPr>
            <p:cNvSpPr txBox="1"/>
            <p:nvPr/>
          </p:nvSpPr>
          <p:spPr>
            <a:xfrm>
              <a:off x="16120205" y="4076465"/>
              <a:ext cx="1304144" cy="912892"/>
            </a:xfrm>
            <a:prstGeom prst="rect">
              <a:avLst/>
            </a:prstGeom>
            <a:noFill/>
          </p:spPr>
          <p:txBody>
            <a:bodyPr wrap="square" rtlCol="0">
              <a:spAutoFit/>
            </a:bodyPr>
            <a:lstStyle/>
            <a:p>
              <a:pPr algn="ctr" defTabSz="609539" rtl="1" eaLnBrk="0" fontAlgn="base" hangingPunct="0">
                <a:spcBef>
                  <a:spcPct val="0"/>
                </a:spcBef>
                <a:spcAft>
                  <a:spcPct val="0"/>
                </a:spcAft>
                <a:defRPr/>
              </a:pPr>
              <a:r>
                <a:rPr lang="fa-IR" sz="2133" dirty="0">
                  <a:solidFill>
                    <a:prstClr val="black"/>
                  </a:solidFill>
                  <a:latin typeface="Ahang" panose="00000800000000000000" pitchFamily="50" charset="-78"/>
                  <a:cs typeface="Ahang" panose="00000800000000000000" pitchFamily="50" charset="-78"/>
                </a:rPr>
                <a:t>زمان</a:t>
              </a:r>
              <a:endParaRPr lang="en-US" sz="2133" dirty="0">
                <a:solidFill>
                  <a:prstClr val="black"/>
                </a:solidFill>
                <a:latin typeface="Ahang" panose="00000800000000000000" pitchFamily="50" charset="-78"/>
                <a:cs typeface="Ahang" panose="00000800000000000000" pitchFamily="50" charset="-78"/>
              </a:endParaRPr>
            </a:p>
          </p:txBody>
        </p:sp>
      </p:grpSp>
      <p:sp>
        <p:nvSpPr>
          <p:cNvPr id="222" name="TextBox 221">
            <a:extLst>
              <a:ext uri="{FF2B5EF4-FFF2-40B4-BE49-F238E27FC236}">
                <a16:creationId xmlns:a16="http://schemas.microsoft.com/office/drawing/2014/main" id="{D477C4AA-0424-4AD3-B21C-796E0C29CB32}"/>
              </a:ext>
            </a:extLst>
          </p:cNvPr>
          <p:cNvSpPr txBox="1"/>
          <p:nvPr/>
        </p:nvSpPr>
        <p:spPr>
          <a:xfrm>
            <a:off x="7805285" y="2335945"/>
            <a:ext cx="2545271" cy="1815112"/>
          </a:xfrm>
          <a:prstGeom prst="rect">
            <a:avLst/>
          </a:prstGeom>
          <a:noFill/>
        </p:spPr>
        <p:txBody>
          <a:bodyPr wrap="square">
            <a:spAutoFit/>
          </a:bodyPr>
          <a:lstStyle/>
          <a:p>
            <a:pPr algn="ctr" defTabSz="609539" rtl="1" eaLnBrk="0" fontAlgn="base" hangingPunct="0">
              <a:spcBef>
                <a:spcPct val="0"/>
              </a:spcBef>
              <a:spcAft>
                <a:spcPct val="0"/>
              </a:spcAft>
              <a:defRPr/>
            </a:pPr>
            <a:r>
              <a:rPr lang="fa-IR" sz="1866" dirty="0">
                <a:solidFill>
                  <a:prstClr val="black"/>
                </a:solidFill>
                <a:latin typeface="Ahang Thin" panose="00000200000000000000" pitchFamily="50" charset="-78"/>
                <a:cs typeface="Ahang Thin" panose="00000200000000000000" pitchFamily="50" charset="-78"/>
              </a:rPr>
              <a:t>هدایت یک گروه یا تیم در یک مکالمه، جلسه یا کارگاه برای دستیابی به یک هدف مشخص، مانند رسیدن به ایده، تصمیم، راهکار یا اجماع</a:t>
            </a:r>
            <a:endParaRPr lang="en-US" sz="1866" dirty="0">
              <a:solidFill>
                <a:prstClr val="black"/>
              </a:solidFill>
              <a:latin typeface="Ahang Thin" panose="00000200000000000000" pitchFamily="50" charset="-78"/>
              <a:cs typeface="Ahang Thin" panose="00000200000000000000" pitchFamily="50" charset="-78"/>
            </a:endParaRPr>
          </a:p>
        </p:txBody>
      </p:sp>
      <p:sp>
        <p:nvSpPr>
          <p:cNvPr id="224" name="TextBox 223">
            <a:extLst>
              <a:ext uri="{FF2B5EF4-FFF2-40B4-BE49-F238E27FC236}">
                <a16:creationId xmlns:a16="http://schemas.microsoft.com/office/drawing/2014/main" id="{7BA720D2-5C48-48B1-B2FE-3A6E75383C99}"/>
              </a:ext>
            </a:extLst>
          </p:cNvPr>
          <p:cNvSpPr txBox="1"/>
          <p:nvPr/>
        </p:nvSpPr>
        <p:spPr>
          <a:xfrm>
            <a:off x="5025680" y="2402882"/>
            <a:ext cx="2621704" cy="1240853"/>
          </a:xfrm>
          <a:prstGeom prst="rect">
            <a:avLst/>
          </a:prstGeom>
          <a:noFill/>
        </p:spPr>
        <p:txBody>
          <a:bodyPr wrap="square">
            <a:spAutoFit/>
          </a:bodyPr>
          <a:lstStyle/>
          <a:p>
            <a:pPr algn="ctr" defTabSz="609539" rtl="1">
              <a:defRPr/>
            </a:pPr>
            <a:r>
              <a:rPr lang="fa-IR" sz="1866" dirty="0">
                <a:solidFill>
                  <a:prstClr val="black"/>
                </a:solidFill>
                <a:latin typeface="Ahang Thin" panose="00000200000000000000" pitchFamily="50" charset="-78"/>
                <a:cs typeface="Ahang Thin" panose="00000200000000000000" pitchFamily="50" charset="-78"/>
              </a:rPr>
              <a:t>همراهی افراد/تیم‌ها برای شناسایی و دستیابی به اهداف فردی و حرفه‌ای، توسعه مهارت‌ها و غلبه بر چالش‌ها</a:t>
            </a:r>
            <a:endParaRPr lang="en-US" sz="1866" dirty="0">
              <a:solidFill>
                <a:prstClr val="black"/>
              </a:solidFill>
              <a:latin typeface="Ahang Thin" panose="00000200000000000000" pitchFamily="50" charset="-78"/>
              <a:cs typeface="Ahang Thin" panose="00000200000000000000" pitchFamily="50" charset="-78"/>
            </a:endParaRPr>
          </a:p>
        </p:txBody>
      </p:sp>
      <p:sp>
        <p:nvSpPr>
          <p:cNvPr id="226" name="TextBox 225">
            <a:extLst>
              <a:ext uri="{FF2B5EF4-FFF2-40B4-BE49-F238E27FC236}">
                <a16:creationId xmlns:a16="http://schemas.microsoft.com/office/drawing/2014/main" id="{022D7820-E9E6-4C81-826A-6BE6FC3E4FAE}"/>
              </a:ext>
            </a:extLst>
          </p:cNvPr>
          <p:cNvSpPr txBox="1"/>
          <p:nvPr/>
        </p:nvSpPr>
        <p:spPr>
          <a:xfrm>
            <a:off x="2688439" y="2456069"/>
            <a:ext cx="2294791" cy="953723"/>
          </a:xfrm>
          <a:prstGeom prst="rect">
            <a:avLst/>
          </a:prstGeom>
          <a:noFill/>
        </p:spPr>
        <p:txBody>
          <a:bodyPr wrap="square">
            <a:spAutoFit/>
          </a:bodyPr>
          <a:lstStyle/>
          <a:p>
            <a:pPr algn="ctr" defTabSz="609539" rtl="1" eaLnBrk="0" fontAlgn="base" hangingPunct="0">
              <a:spcBef>
                <a:spcPct val="0"/>
              </a:spcBef>
              <a:spcAft>
                <a:spcPct val="0"/>
              </a:spcAft>
              <a:defRPr/>
            </a:pPr>
            <a:r>
              <a:rPr lang="fa-IR" sz="1866" dirty="0">
                <a:solidFill>
                  <a:prstClr val="black"/>
                </a:solidFill>
                <a:latin typeface="Ahang Thin" panose="00000200000000000000" pitchFamily="50" charset="-78"/>
                <a:cs typeface="Ahang Thin" panose="00000200000000000000" pitchFamily="50" charset="-78"/>
              </a:rPr>
              <a:t>راهنمایی و حمایت افراد کم تجربه با انتقال دانش، تجربه و مهارت</a:t>
            </a:r>
            <a:endParaRPr lang="en-US" sz="1866" dirty="0">
              <a:solidFill>
                <a:prstClr val="black"/>
              </a:solidFill>
              <a:latin typeface="Ahang Thin" panose="00000200000000000000" pitchFamily="50" charset="-78"/>
              <a:cs typeface="Ahang Thin" panose="00000200000000000000" pitchFamily="50" charset="-78"/>
            </a:endParaRPr>
          </a:p>
        </p:txBody>
      </p:sp>
      <p:sp>
        <p:nvSpPr>
          <p:cNvPr id="228" name="TextBox 227">
            <a:extLst>
              <a:ext uri="{FF2B5EF4-FFF2-40B4-BE49-F238E27FC236}">
                <a16:creationId xmlns:a16="http://schemas.microsoft.com/office/drawing/2014/main" id="{FF785B29-BC36-413A-A674-DB206998B063}"/>
              </a:ext>
            </a:extLst>
          </p:cNvPr>
          <p:cNvSpPr txBox="1"/>
          <p:nvPr/>
        </p:nvSpPr>
        <p:spPr>
          <a:xfrm>
            <a:off x="213620" y="2456069"/>
            <a:ext cx="2294791" cy="1240853"/>
          </a:xfrm>
          <a:prstGeom prst="rect">
            <a:avLst/>
          </a:prstGeom>
          <a:noFill/>
        </p:spPr>
        <p:txBody>
          <a:bodyPr wrap="square">
            <a:spAutoFit/>
          </a:bodyPr>
          <a:lstStyle/>
          <a:p>
            <a:pPr algn="ctr" defTabSz="609539" rtl="1" eaLnBrk="0" fontAlgn="base" hangingPunct="0">
              <a:spcBef>
                <a:spcPct val="0"/>
              </a:spcBef>
              <a:spcAft>
                <a:spcPct val="0"/>
              </a:spcAft>
              <a:defRPr/>
            </a:pPr>
            <a:r>
              <a:rPr lang="fa-IR" sz="1866" dirty="0">
                <a:solidFill>
                  <a:prstClr val="black"/>
                </a:solidFill>
                <a:latin typeface="Ahang Thin" panose="00000200000000000000" pitchFamily="50" charset="-78"/>
                <a:cs typeface="Ahang Thin" panose="00000200000000000000" pitchFamily="50" charset="-78"/>
              </a:rPr>
              <a:t>برنامه‌ریزی، نظارت و هدایت افراد و تیم‌ها برای دستیابی به اهداف سازمانی</a:t>
            </a:r>
            <a:endParaRPr lang="en-US" sz="1866" dirty="0">
              <a:solidFill>
                <a:prstClr val="black"/>
              </a:solidFill>
              <a:latin typeface="Ahang Thin" panose="00000200000000000000" pitchFamily="50" charset="-78"/>
              <a:cs typeface="Ahang Thin" panose="00000200000000000000" pitchFamily="50" charset="-78"/>
            </a:endParaRPr>
          </a:p>
        </p:txBody>
      </p:sp>
      <p:sp>
        <p:nvSpPr>
          <p:cNvPr id="230" name="TextBox 229">
            <a:extLst>
              <a:ext uri="{FF2B5EF4-FFF2-40B4-BE49-F238E27FC236}">
                <a16:creationId xmlns:a16="http://schemas.microsoft.com/office/drawing/2014/main" id="{3DBEE3EC-E460-4EC6-98D8-9CB183186399}"/>
              </a:ext>
            </a:extLst>
          </p:cNvPr>
          <p:cNvSpPr txBox="1"/>
          <p:nvPr/>
        </p:nvSpPr>
        <p:spPr>
          <a:xfrm>
            <a:off x="7808504" y="3798347"/>
            <a:ext cx="2434416" cy="1527982"/>
          </a:xfrm>
          <a:prstGeom prst="rect">
            <a:avLst/>
          </a:prstGeom>
          <a:noFill/>
        </p:spPr>
        <p:txBody>
          <a:bodyPr wrap="square">
            <a:spAutoFit/>
          </a:bodyPr>
          <a:lstStyle/>
          <a:p>
            <a:pPr algn="ctr" defTabSz="609539" rtl="1" eaLnBrk="0" fontAlgn="base" hangingPunct="0">
              <a:spcBef>
                <a:spcPct val="0"/>
              </a:spcBef>
              <a:spcAft>
                <a:spcPct val="0"/>
              </a:spcAft>
              <a:defRPr/>
            </a:pPr>
            <a:r>
              <a:rPr lang="fa-IR" sz="1866" dirty="0">
                <a:solidFill>
                  <a:prstClr val="black"/>
                </a:solidFill>
                <a:latin typeface="Ahang Thin" panose="00000200000000000000" pitchFamily="50" charset="-78"/>
                <a:cs typeface="Ahang Thin" panose="00000200000000000000" pitchFamily="50" charset="-78"/>
              </a:rPr>
              <a:t>بی‌طرف نسبت به موضوع و افراد، کمک به استخراج اندوخته دانشی و تجربی از طریق ایجاد فضای گفتگو و تعامل و دستیابی به اجماع </a:t>
            </a:r>
            <a:endParaRPr lang="en-US" sz="1866" dirty="0">
              <a:solidFill>
                <a:prstClr val="black"/>
              </a:solidFill>
              <a:latin typeface="Ahang Thin" panose="00000200000000000000" pitchFamily="50" charset="-78"/>
              <a:cs typeface="Ahang Thin" panose="00000200000000000000" pitchFamily="50" charset="-78"/>
            </a:endParaRPr>
          </a:p>
        </p:txBody>
      </p:sp>
      <p:sp>
        <p:nvSpPr>
          <p:cNvPr id="232" name="TextBox 231">
            <a:extLst>
              <a:ext uri="{FF2B5EF4-FFF2-40B4-BE49-F238E27FC236}">
                <a16:creationId xmlns:a16="http://schemas.microsoft.com/office/drawing/2014/main" id="{815709C4-CFCB-4B3D-A261-0F8993F1BBF7}"/>
              </a:ext>
            </a:extLst>
          </p:cNvPr>
          <p:cNvSpPr txBox="1"/>
          <p:nvPr/>
        </p:nvSpPr>
        <p:spPr>
          <a:xfrm>
            <a:off x="7993788" y="5451557"/>
            <a:ext cx="2149579" cy="953723"/>
          </a:xfrm>
          <a:prstGeom prst="rect">
            <a:avLst/>
          </a:prstGeom>
          <a:noFill/>
        </p:spPr>
        <p:txBody>
          <a:bodyPr wrap="square">
            <a:spAutoFit/>
          </a:bodyPr>
          <a:lstStyle/>
          <a:p>
            <a:pPr algn="ctr" defTabSz="609539" rtl="1" eaLnBrk="0" fontAlgn="base" hangingPunct="0">
              <a:spcBef>
                <a:spcPct val="0"/>
              </a:spcBef>
              <a:spcAft>
                <a:spcPct val="0"/>
              </a:spcAft>
              <a:defRPr/>
            </a:pPr>
            <a:r>
              <a:rPr lang="fa-IR" sz="1866" dirty="0">
                <a:solidFill>
                  <a:prstClr val="black"/>
                </a:solidFill>
                <a:latin typeface="Ahang Thin" panose="00000200000000000000" pitchFamily="50" charset="-78"/>
                <a:cs typeface="Ahang Thin" panose="00000200000000000000" pitchFamily="50" charset="-78"/>
              </a:rPr>
              <a:t>معمولاً کوتاه مدت و متمرکز بر وظیفه یا پروژه</a:t>
            </a:r>
            <a:endParaRPr lang="en-US" sz="1866" dirty="0">
              <a:solidFill>
                <a:prstClr val="black"/>
              </a:solidFill>
              <a:latin typeface="Ahang Thin" panose="00000200000000000000" pitchFamily="50" charset="-78"/>
              <a:cs typeface="Ahang Thin" panose="00000200000000000000" pitchFamily="50" charset="-78"/>
            </a:endParaRPr>
          </a:p>
        </p:txBody>
      </p:sp>
      <p:cxnSp>
        <p:nvCxnSpPr>
          <p:cNvPr id="234" name="Straight Connector 233">
            <a:extLst>
              <a:ext uri="{FF2B5EF4-FFF2-40B4-BE49-F238E27FC236}">
                <a16:creationId xmlns:a16="http://schemas.microsoft.com/office/drawing/2014/main" id="{91D1105D-80D6-41A3-9806-BBB50EAF1BB3}"/>
              </a:ext>
            </a:extLst>
          </p:cNvPr>
          <p:cNvCxnSpPr/>
          <p:nvPr/>
        </p:nvCxnSpPr>
        <p:spPr>
          <a:xfrm flipV="1">
            <a:off x="360649" y="3763350"/>
            <a:ext cx="9904620" cy="33527"/>
          </a:xfrm>
          <a:prstGeom prst="line">
            <a:avLst/>
          </a:prstGeom>
          <a:ln w="28575">
            <a:solidFill>
              <a:srgbClr val="3BD5CE"/>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7285CF83-5F94-4FC9-A27F-5B745A9D41C8}"/>
              </a:ext>
            </a:extLst>
          </p:cNvPr>
          <p:cNvCxnSpPr/>
          <p:nvPr/>
        </p:nvCxnSpPr>
        <p:spPr>
          <a:xfrm flipV="1">
            <a:off x="360648" y="5284894"/>
            <a:ext cx="9904620" cy="33527"/>
          </a:xfrm>
          <a:prstGeom prst="line">
            <a:avLst/>
          </a:prstGeom>
          <a:ln w="28575">
            <a:solidFill>
              <a:srgbClr val="3BD5CE"/>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F1C27A70-20B2-439E-BC6D-C93BC0AC4E15}"/>
              </a:ext>
            </a:extLst>
          </p:cNvPr>
          <p:cNvCxnSpPr>
            <a:cxnSpLocks/>
          </p:cNvCxnSpPr>
          <p:nvPr/>
        </p:nvCxnSpPr>
        <p:spPr>
          <a:xfrm>
            <a:off x="7694385" y="2452663"/>
            <a:ext cx="6647" cy="3601763"/>
          </a:xfrm>
          <a:prstGeom prst="line">
            <a:avLst/>
          </a:prstGeom>
          <a:ln>
            <a:solidFill>
              <a:srgbClr val="3BD5CE"/>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3B71A6E3-0028-4930-AE59-428D11E51C9C}"/>
              </a:ext>
            </a:extLst>
          </p:cNvPr>
          <p:cNvCxnSpPr>
            <a:cxnSpLocks/>
          </p:cNvCxnSpPr>
          <p:nvPr/>
        </p:nvCxnSpPr>
        <p:spPr>
          <a:xfrm>
            <a:off x="5111495" y="2483334"/>
            <a:ext cx="6647" cy="3601763"/>
          </a:xfrm>
          <a:prstGeom prst="line">
            <a:avLst/>
          </a:prstGeom>
          <a:ln>
            <a:solidFill>
              <a:srgbClr val="3BD5CE"/>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FB2E3555-76FB-41BD-95C3-7127FA52132B}"/>
              </a:ext>
            </a:extLst>
          </p:cNvPr>
          <p:cNvCxnSpPr>
            <a:cxnSpLocks/>
          </p:cNvCxnSpPr>
          <p:nvPr/>
        </p:nvCxnSpPr>
        <p:spPr>
          <a:xfrm>
            <a:off x="2594398" y="2483334"/>
            <a:ext cx="6647" cy="3601763"/>
          </a:xfrm>
          <a:prstGeom prst="line">
            <a:avLst/>
          </a:prstGeom>
          <a:ln>
            <a:solidFill>
              <a:srgbClr val="3BD5CE"/>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44" name="TextBox 243">
            <a:extLst>
              <a:ext uri="{FF2B5EF4-FFF2-40B4-BE49-F238E27FC236}">
                <a16:creationId xmlns:a16="http://schemas.microsoft.com/office/drawing/2014/main" id="{4888B0EF-3F09-462E-BBAE-B5D0733B9E0A}"/>
              </a:ext>
            </a:extLst>
          </p:cNvPr>
          <p:cNvSpPr txBox="1"/>
          <p:nvPr/>
        </p:nvSpPr>
        <p:spPr>
          <a:xfrm>
            <a:off x="5204816" y="4082144"/>
            <a:ext cx="2223146" cy="953723"/>
          </a:xfrm>
          <a:prstGeom prst="rect">
            <a:avLst/>
          </a:prstGeom>
          <a:noFill/>
        </p:spPr>
        <p:txBody>
          <a:bodyPr wrap="square">
            <a:spAutoFit/>
          </a:bodyPr>
          <a:lstStyle/>
          <a:p>
            <a:pPr algn="ctr" defTabSz="609539" rtl="1" eaLnBrk="0" fontAlgn="base" hangingPunct="0">
              <a:spcBef>
                <a:spcPct val="0"/>
              </a:spcBef>
              <a:spcAft>
                <a:spcPct val="0"/>
              </a:spcAft>
              <a:defRPr/>
            </a:pPr>
            <a:r>
              <a:rPr lang="fa-IR" sz="1866" dirty="0">
                <a:solidFill>
                  <a:prstClr val="black"/>
                </a:solidFill>
                <a:latin typeface="Ahang Thin" panose="00000200000000000000" pitchFamily="50" charset="-78"/>
                <a:cs typeface="Ahang Thin" panose="00000200000000000000" pitchFamily="50" charset="-78"/>
              </a:rPr>
              <a:t>حمایت و همراهی به سمت کشف و قبول تعهد برای توسعه </a:t>
            </a:r>
            <a:endParaRPr lang="en-US" sz="1866" dirty="0">
              <a:solidFill>
                <a:prstClr val="black"/>
              </a:solidFill>
              <a:latin typeface="Ahang Thin" panose="00000200000000000000" pitchFamily="50" charset="-78"/>
              <a:cs typeface="Ahang Thin" panose="00000200000000000000" pitchFamily="50" charset="-78"/>
            </a:endParaRPr>
          </a:p>
        </p:txBody>
      </p:sp>
      <p:sp>
        <p:nvSpPr>
          <p:cNvPr id="246" name="TextBox 245">
            <a:extLst>
              <a:ext uri="{FF2B5EF4-FFF2-40B4-BE49-F238E27FC236}">
                <a16:creationId xmlns:a16="http://schemas.microsoft.com/office/drawing/2014/main" id="{A6D75FAF-9EF4-401A-8E0A-9EA7AD134F3F}"/>
              </a:ext>
            </a:extLst>
          </p:cNvPr>
          <p:cNvSpPr txBox="1"/>
          <p:nvPr/>
        </p:nvSpPr>
        <p:spPr>
          <a:xfrm>
            <a:off x="5379804" y="5399783"/>
            <a:ext cx="2167038" cy="666593"/>
          </a:xfrm>
          <a:prstGeom prst="rect">
            <a:avLst/>
          </a:prstGeom>
          <a:noFill/>
        </p:spPr>
        <p:txBody>
          <a:bodyPr wrap="square">
            <a:spAutoFit/>
          </a:bodyPr>
          <a:lstStyle/>
          <a:p>
            <a:pPr algn="ctr" defTabSz="609539" rtl="1" eaLnBrk="0" fontAlgn="base" hangingPunct="0">
              <a:spcBef>
                <a:spcPct val="0"/>
              </a:spcBef>
              <a:spcAft>
                <a:spcPct val="0"/>
              </a:spcAft>
              <a:defRPr/>
            </a:pPr>
            <a:r>
              <a:rPr lang="fa-IR" sz="1866" dirty="0">
                <a:solidFill>
                  <a:prstClr val="black"/>
                </a:solidFill>
                <a:latin typeface="Ahang Thin" panose="00000200000000000000" pitchFamily="50" charset="-78"/>
                <a:cs typeface="Ahang Thin" panose="00000200000000000000" pitchFamily="50" charset="-78"/>
              </a:rPr>
              <a:t>کوتاه مدت</a:t>
            </a:r>
            <a:r>
              <a:rPr lang="fr-FR" sz="1866" dirty="0">
                <a:solidFill>
                  <a:prstClr val="black"/>
                </a:solidFill>
                <a:latin typeface="Ahang Thin" panose="00000200000000000000" pitchFamily="50" charset="-78"/>
                <a:cs typeface="Ahang Thin" panose="00000200000000000000" pitchFamily="50" charset="-78"/>
              </a:rPr>
              <a:t> </a:t>
            </a:r>
            <a:r>
              <a:rPr lang="fa-IR" sz="1866" dirty="0">
                <a:solidFill>
                  <a:prstClr val="black"/>
                </a:solidFill>
                <a:latin typeface="Ahang Thin" panose="00000200000000000000" pitchFamily="50" charset="-78"/>
                <a:cs typeface="Ahang Thin" panose="00000200000000000000" pitchFamily="50" charset="-78"/>
              </a:rPr>
              <a:t>یا</a:t>
            </a:r>
          </a:p>
          <a:p>
            <a:pPr algn="ctr" defTabSz="609539" rtl="1" eaLnBrk="0" fontAlgn="base" hangingPunct="0">
              <a:spcBef>
                <a:spcPct val="0"/>
              </a:spcBef>
              <a:spcAft>
                <a:spcPct val="0"/>
              </a:spcAft>
              <a:defRPr/>
            </a:pPr>
            <a:r>
              <a:rPr lang="fa-IR" sz="1866" dirty="0">
                <a:solidFill>
                  <a:prstClr val="black"/>
                </a:solidFill>
                <a:latin typeface="Ahang Thin" panose="00000200000000000000" pitchFamily="50" charset="-78"/>
                <a:cs typeface="Ahang Thin" panose="00000200000000000000" pitchFamily="50" charset="-78"/>
              </a:rPr>
              <a:t> میان مدت</a:t>
            </a:r>
            <a:endParaRPr lang="en-US" sz="1866" dirty="0">
              <a:solidFill>
                <a:prstClr val="black"/>
              </a:solidFill>
              <a:latin typeface="Ahang Thin" panose="00000200000000000000" pitchFamily="50" charset="-78"/>
              <a:cs typeface="Ahang Thin" panose="00000200000000000000" pitchFamily="50" charset="-78"/>
            </a:endParaRPr>
          </a:p>
        </p:txBody>
      </p:sp>
      <p:sp>
        <p:nvSpPr>
          <p:cNvPr id="248" name="TextBox 247">
            <a:extLst>
              <a:ext uri="{FF2B5EF4-FFF2-40B4-BE49-F238E27FC236}">
                <a16:creationId xmlns:a16="http://schemas.microsoft.com/office/drawing/2014/main" id="{D7ED5928-978D-43E5-BC42-687A90B6121D}"/>
              </a:ext>
            </a:extLst>
          </p:cNvPr>
          <p:cNvSpPr txBox="1"/>
          <p:nvPr/>
        </p:nvSpPr>
        <p:spPr>
          <a:xfrm>
            <a:off x="2722053" y="4093771"/>
            <a:ext cx="1905171" cy="1240853"/>
          </a:xfrm>
          <a:prstGeom prst="rect">
            <a:avLst/>
          </a:prstGeom>
          <a:noFill/>
        </p:spPr>
        <p:txBody>
          <a:bodyPr wrap="square">
            <a:spAutoFit/>
          </a:bodyPr>
          <a:lstStyle/>
          <a:p>
            <a:pPr algn="ctr" defTabSz="609539" rtl="1" eaLnBrk="0" fontAlgn="base" hangingPunct="0">
              <a:spcBef>
                <a:spcPct val="0"/>
              </a:spcBef>
              <a:spcAft>
                <a:spcPct val="0"/>
              </a:spcAft>
              <a:defRPr/>
            </a:pPr>
            <a:r>
              <a:rPr lang="fa-IR" sz="1866" dirty="0">
                <a:solidFill>
                  <a:prstClr val="black"/>
                </a:solidFill>
                <a:latin typeface="Ahang Thin" panose="00000200000000000000" pitchFamily="50" charset="-78"/>
                <a:cs typeface="Ahang Thin" panose="00000200000000000000" pitchFamily="50" charset="-78"/>
              </a:rPr>
              <a:t>رابطه غیررسمی و طولانی، بر اساس اعتماد و احترام متقابل</a:t>
            </a:r>
            <a:endParaRPr lang="en-US" sz="1866" dirty="0">
              <a:solidFill>
                <a:prstClr val="black"/>
              </a:solidFill>
              <a:latin typeface="Ahang Thin" panose="00000200000000000000" pitchFamily="50" charset="-78"/>
              <a:cs typeface="Ahang Thin" panose="00000200000000000000" pitchFamily="50" charset="-78"/>
            </a:endParaRPr>
          </a:p>
        </p:txBody>
      </p:sp>
      <p:sp>
        <p:nvSpPr>
          <p:cNvPr id="250" name="TextBox 249">
            <a:extLst>
              <a:ext uri="{FF2B5EF4-FFF2-40B4-BE49-F238E27FC236}">
                <a16:creationId xmlns:a16="http://schemas.microsoft.com/office/drawing/2014/main" id="{0F5FFE0D-A27C-4AE8-B1B3-623148DB066A}"/>
              </a:ext>
            </a:extLst>
          </p:cNvPr>
          <p:cNvSpPr txBox="1"/>
          <p:nvPr/>
        </p:nvSpPr>
        <p:spPr>
          <a:xfrm>
            <a:off x="2971713" y="5440062"/>
            <a:ext cx="1636821" cy="666593"/>
          </a:xfrm>
          <a:prstGeom prst="rect">
            <a:avLst/>
          </a:prstGeom>
          <a:noFill/>
        </p:spPr>
        <p:txBody>
          <a:bodyPr wrap="square">
            <a:spAutoFit/>
          </a:bodyPr>
          <a:lstStyle/>
          <a:p>
            <a:pPr algn="ctr" defTabSz="609539" rtl="1" eaLnBrk="0" fontAlgn="base" hangingPunct="0">
              <a:spcBef>
                <a:spcPct val="0"/>
              </a:spcBef>
              <a:spcAft>
                <a:spcPct val="0"/>
              </a:spcAft>
              <a:defRPr/>
            </a:pPr>
            <a:r>
              <a:rPr lang="fa-IR" sz="1866" dirty="0">
                <a:solidFill>
                  <a:prstClr val="black"/>
                </a:solidFill>
                <a:latin typeface="Ahang Thin" panose="00000200000000000000" pitchFamily="50" charset="-78"/>
                <a:cs typeface="Ahang Thin" panose="00000200000000000000" pitchFamily="50" charset="-78"/>
              </a:rPr>
              <a:t>چندین ماه تا چندین سال</a:t>
            </a:r>
            <a:endParaRPr lang="en-US" sz="1866" dirty="0">
              <a:solidFill>
                <a:prstClr val="black"/>
              </a:solidFill>
              <a:latin typeface="Ahang Thin" panose="00000200000000000000" pitchFamily="50" charset="-78"/>
              <a:cs typeface="Ahang Thin" panose="00000200000000000000" pitchFamily="50" charset="-78"/>
            </a:endParaRPr>
          </a:p>
        </p:txBody>
      </p:sp>
      <p:sp>
        <p:nvSpPr>
          <p:cNvPr id="252" name="TextBox 251">
            <a:extLst>
              <a:ext uri="{FF2B5EF4-FFF2-40B4-BE49-F238E27FC236}">
                <a16:creationId xmlns:a16="http://schemas.microsoft.com/office/drawing/2014/main" id="{73EE950F-B820-4DD0-9DF7-6D5F9FCCC4AA}"/>
              </a:ext>
            </a:extLst>
          </p:cNvPr>
          <p:cNvSpPr txBox="1"/>
          <p:nvPr/>
        </p:nvSpPr>
        <p:spPr>
          <a:xfrm>
            <a:off x="244743" y="3993132"/>
            <a:ext cx="2255189" cy="1240853"/>
          </a:xfrm>
          <a:prstGeom prst="rect">
            <a:avLst/>
          </a:prstGeom>
          <a:noFill/>
        </p:spPr>
        <p:txBody>
          <a:bodyPr wrap="square">
            <a:spAutoFit/>
          </a:bodyPr>
          <a:lstStyle/>
          <a:p>
            <a:pPr algn="ctr" defTabSz="609539" rtl="1">
              <a:defRPr/>
            </a:pPr>
            <a:r>
              <a:rPr lang="fa-IR" sz="1866" dirty="0">
                <a:solidFill>
                  <a:prstClr val="black"/>
                </a:solidFill>
                <a:latin typeface="Ahang Thin" panose="00000200000000000000" pitchFamily="50" charset="-78"/>
                <a:cs typeface="Ahang Thin" panose="00000200000000000000" pitchFamily="50" charset="-78"/>
              </a:rPr>
              <a:t>دارای اختیار و مسئولیت برای تصمیم‌گیری، تخصیص منابع و پایش عملکرد</a:t>
            </a:r>
            <a:endParaRPr lang="en-US" sz="1866" dirty="0">
              <a:solidFill>
                <a:prstClr val="black"/>
              </a:solidFill>
              <a:latin typeface="Ahang Thin" panose="00000200000000000000" pitchFamily="50" charset="-78"/>
              <a:cs typeface="Ahang Thin" panose="00000200000000000000" pitchFamily="50" charset="-78"/>
            </a:endParaRPr>
          </a:p>
        </p:txBody>
      </p:sp>
      <p:sp>
        <p:nvSpPr>
          <p:cNvPr id="254" name="TextBox 253">
            <a:extLst>
              <a:ext uri="{FF2B5EF4-FFF2-40B4-BE49-F238E27FC236}">
                <a16:creationId xmlns:a16="http://schemas.microsoft.com/office/drawing/2014/main" id="{B9FD1694-9F9B-4A53-9D79-1935A096B9BE}"/>
              </a:ext>
            </a:extLst>
          </p:cNvPr>
          <p:cNvSpPr txBox="1"/>
          <p:nvPr/>
        </p:nvSpPr>
        <p:spPr>
          <a:xfrm>
            <a:off x="640216" y="5461328"/>
            <a:ext cx="1497227" cy="953723"/>
          </a:xfrm>
          <a:prstGeom prst="rect">
            <a:avLst/>
          </a:prstGeom>
          <a:noFill/>
        </p:spPr>
        <p:txBody>
          <a:bodyPr wrap="square">
            <a:spAutoFit/>
          </a:bodyPr>
          <a:lstStyle/>
          <a:p>
            <a:pPr algn="ctr" defTabSz="609539" rtl="1" eaLnBrk="0" fontAlgn="base" hangingPunct="0">
              <a:spcBef>
                <a:spcPct val="0"/>
              </a:spcBef>
              <a:spcAft>
                <a:spcPct val="0"/>
              </a:spcAft>
              <a:defRPr/>
            </a:pPr>
            <a:r>
              <a:rPr lang="fa-IR" sz="1866" dirty="0">
                <a:solidFill>
                  <a:prstClr val="black"/>
                </a:solidFill>
                <a:latin typeface="Ahang Thin" panose="00000200000000000000" pitchFamily="50" charset="-78"/>
                <a:cs typeface="Ahang Thin" panose="00000200000000000000" pitchFamily="50" charset="-78"/>
              </a:rPr>
              <a:t>بلند‌مدت وابسته به نقش مدیریتی</a:t>
            </a:r>
            <a:endParaRPr lang="en-US" sz="1866" dirty="0">
              <a:solidFill>
                <a:prstClr val="black"/>
              </a:solidFill>
              <a:latin typeface="Ahang Thin" panose="00000200000000000000" pitchFamily="50" charset="-78"/>
              <a:cs typeface="Ahang Thin" panose="00000200000000000000" pitchFamily="50" charset="-78"/>
            </a:endParaRPr>
          </a:p>
        </p:txBody>
      </p:sp>
    </p:spTree>
    <p:extLst>
      <p:ext uri="{BB962C8B-B14F-4D97-AF65-F5344CB8AC3E}">
        <p14:creationId xmlns:p14="http://schemas.microsoft.com/office/powerpoint/2010/main" val="167514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par>
                                <p:cTn id="11" presetID="10" presetClass="entr" presetSubtype="0" fill="hold"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fade">
                                      <p:cBhvr>
                                        <p:cTn id="13" dur="500"/>
                                        <p:tgtEl>
                                          <p:spTgt spid="77"/>
                                        </p:tgtEl>
                                      </p:cBhvr>
                                    </p:animEffect>
                                  </p:childTnLst>
                                </p:cTn>
                              </p:par>
                              <p:par>
                                <p:cTn id="14" presetID="10" presetClass="entr" presetSubtype="0" fill="hold" nodeType="with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fade">
                                      <p:cBhvr>
                                        <p:cTn id="16" dur="500"/>
                                        <p:tgtEl>
                                          <p:spTgt spid="88"/>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par>
                                <p:cTn id="20" presetID="10" presetClass="entr" presetSubtype="0" fill="hold" nodeType="withEffect">
                                  <p:stCondLst>
                                    <p:cond delay="0"/>
                                  </p:stCondLst>
                                  <p:childTnLst>
                                    <p:set>
                                      <p:cBhvr>
                                        <p:cTn id="21" dur="1" fill="hold">
                                          <p:stCondLst>
                                            <p:cond delay="0"/>
                                          </p:stCondLst>
                                        </p:cTn>
                                        <p:tgtEl>
                                          <p:spTgt spid="242"/>
                                        </p:tgtEl>
                                        <p:attrNameLst>
                                          <p:attrName>style.visibility</p:attrName>
                                        </p:attrNameLst>
                                      </p:cBhvr>
                                      <p:to>
                                        <p:strVal val="visible"/>
                                      </p:to>
                                    </p:set>
                                    <p:animEffect transition="in" filter="fade">
                                      <p:cBhvr>
                                        <p:cTn id="22" dur="500"/>
                                        <p:tgtEl>
                                          <p:spTgt spid="242"/>
                                        </p:tgtEl>
                                      </p:cBhvr>
                                    </p:animEffect>
                                  </p:childTnLst>
                                </p:cTn>
                              </p:par>
                              <p:par>
                                <p:cTn id="23" presetID="10" presetClass="entr" presetSubtype="0" fill="hold" nodeType="withEffect">
                                  <p:stCondLst>
                                    <p:cond delay="0"/>
                                  </p:stCondLst>
                                  <p:childTnLst>
                                    <p:set>
                                      <p:cBhvr>
                                        <p:cTn id="24" dur="1" fill="hold">
                                          <p:stCondLst>
                                            <p:cond delay="0"/>
                                          </p:stCondLst>
                                        </p:cTn>
                                        <p:tgtEl>
                                          <p:spTgt spid="241"/>
                                        </p:tgtEl>
                                        <p:attrNameLst>
                                          <p:attrName>style.visibility</p:attrName>
                                        </p:attrNameLst>
                                      </p:cBhvr>
                                      <p:to>
                                        <p:strVal val="visible"/>
                                      </p:to>
                                    </p:set>
                                    <p:animEffect transition="in" filter="fade">
                                      <p:cBhvr>
                                        <p:cTn id="25" dur="500"/>
                                        <p:tgtEl>
                                          <p:spTgt spid="241"/>
                                        </p:tgtEl>
                                      </p:cBhvr>
                                    </p:animEffect>
                                  </p:childTnLst>
                                </p:cTn>
                              </p:par>
                              <p:par>
                                <p:cTn id="26" presetID="10" presetClass="entr" presetSubtype="0" fill="hold" nodeType="withEffect">
                                  <p:stCondLst>
                                    <p:cond delay="0"/>
                                  </p:stCondLst>
                                  <p:childTnLst>
                                    <p:set>
                                      <p:cBhvr>
                                        <p:cTn id="27" dur="1" fill="hold">
                                          <p:stCondLst>
                                            <p:cond delay="0"/>
                                          </p:stCondLst>
                                        </p:cTn>
                                        <p:tgtEl>
                                          <p:spTgt spid="236"/>
                                        </p:tgtEl>
                                        <p:attrNameLst>
                                          <p:attrName>style.visibility</p:attrName>
                                        </p:attrNameLst>
                                      </p:cBhvr>
                                      <p:to>
                                        <p:strVal val="visible"/>
                                      </p:to>
                                    </p:set>
                                    <p:animEffect transition="in" filter="fade">
                                      <p:cBhvr>
                                        <p:cTn id="28" dur="500"/>
                                        <p:tgtEl>
                                          <p:spTgt spid="23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4"/>
                                        </p:tgtEl>
                                        <p:attrNameLst>
                                          <p:attrName>style.visibility</p:attrName>
                                        </p:attrNameLst>
                                      </p:cBhvr>
                                      <p:to>
                                        <p:strVal val="visible"/>
                                      </p:to>
                                    </p:set>
                                    <p:animEffect transition="in" filter="fade">
                                      <p:cBhvr>
                                        <p:cTn id="33" dur="500"/>
                                        <p:tgtEl>
                                          <p:spTgt spid="104"/>
                                        </p:tgtEl>
                                      </p:cBhvr>
                                    </p:animEffect>
                                  </p:childTnLst>
                                </p:cTn>
                              </p:par>
                              <p:par>
                                <p:cTn id="34" presetID="10" presetClass="entr" presetSubtype="0" fill="hold" nodeType="withEffect">
                                  <p:stCondLst>
                                    <p:cond delay="0"/>
                                  </p:stCondLst>
                                  <p:childTnLst>
                                    <p:set>
                                      <p:cBhvr>
                                        <p:cTn id="35" dur="1" fill="hold">
                                          <p:stCondLst>
                                            <p:cond delay="0"/>
                                          </p:stCondLst>
                                        </p:cTn>
                                        <p:tgtEl>
                                          <p:spTgt spid="111"/>
                                        </p:tgtEl>
                                        <p:attrNameLst>
                                          <p:attrName>style.visibility</p:attrName>
                                        </p:attrNameLst>
                                      </p:cBhvr>
                                      <p:to>
                                        <p:strVal val="visible"/>
                                      </p:to>
                                    </p:set>
                                    <p:animEffect transition="in" filter="fade">
                                      <p:cBhvr>
                                        <p:cTn id="36" dur="500"/>
                                        <p:tgtEl>
                                          <p:spTgt spid="111"/>
                                        </p:tgtEl>
                                      </p:cBhvr>
                                    </p:animEffect>
                                  </p:childTnLst>
                                </p:cTn>
                              </p:par>
                              <p:par>
                                <p:cTn id="37" presetID="10" presetClass="entr" presetSubtype="0" fill="hold" nodeType="withEffect">
                                  <p:stCondLst>
                                    <p:cond delay="0"/>
                                  </p:stCondLst>
                                  <p:childTnLst>
                                    <p:set>
                                      <p:cBhvr>
                                        <p:cTn id="38" dur="1" fill="hold">
                                          <p:stCondLst>
                                            <p:cond delay="0"/>
                                          </p:stCondLst>
                                        </p:cTn>
                                        <p:tgtEl>
                                          <p:spTgt spid="117"/>
                                        </p:tgtEl>
                                        <p:attrNameLst>
                                          <p:attrName>style.visibility</p:attrName>
                                        </p:attrNameLst>
                                      </p:cBhvr>
                                      <p:to>
                                        <p:strVal val="visible"/>
                                      </p:to>
                                    </p:set>
                                    <p:animEffect transition="in" filter="fade">
                                      <p:cBhvr>
                                        <p:cTn id="39" dur="500"/>
                                        <p:tgtEl>
                                          <p:spTgt spid="117"/>
                                        </p:tgtEl>
                                      </p:cBhvr>
                                    </p:animEffect>
                                  </p:childTnLst>
                                </p:cTn>
                              </p:par>
                              <p:par>
                                <p:cTn id="40" presetID="10" presetClass="entr" presetSubtype="0" fill="hold" nodeType="withEffect">
                                  <p:stCondLst>
                                    <p:cond delay="0"/>
                                  </p:stCondLst>
                                  <p:childTnLst>
                                    <p:set>
                                      <p:cBhvr>
                                        <p:cTn id="41" dur="1" fill="hold">
                                          <p:stCondLst>
                                            <p:cond delay="0"/>
                                          </p:stCondLst>
                                        </p:cTn>
                                        <p:tgtEl>
                                          <p:spTgt spid="234"/>
                                        </p:tgtEl>
                                        <p:attrNameLst>
                                          <p:attrName>style.visibility</p:attrName>
                                        </p:attrNameLst>
                                      </p:cBhvr>
                                      <p:to>
                                        <p:strVal val="visible"/>
                                      </p:to>
                                    </p:set>
                                    <p:animEffect transition="in" filter="fade">
                                      <p:cBhvr>
                                        <p:cTn id="42" dur="500"/>
                                        <p:tgtEl>
                                          <p:spTgt spid="234"/>
                                        </p:tgtEl>
                                      </p:cBhvr>
                                    </p:animEffect>
                                  </p:childTnLst>
                                </p:cTn>
                              </p:par>
                              <p:par>
                                <p:cTn id="43" presetID="10" presetClass="entr" presetSubtype="0" fill="hold" nodeType="withEffect">
                                  <p:stCondLst>
                                    <p:cond delay="0"/>
                                  </p:stCondLst>
                                  <p:childTnLst>
                                    <p:set>
                                      <p:cBhvr>
                                        <p:cTn id="44" dur="1" fill="hold">
                                          <p:stCondLst>
                                            <p:cond delay="0"/>
                                          </p:stCondLst>
                                        </p:cTn>
                                        <p:tgtEl>
                                          <p:spTgt spid="235"/>
                                        </p:tgtEl>
                                        <p:attrNameLst>
                                          <p:attrName>style.visibility</p:attrName>
                                        </p:attrNameLst>
                                      </p:cBhvr>
                                      <p:to>
                                        <p:strVal val="visible"/>
                                      </p:to>
                                    </p:set>
                                    <p:animEffect transition="in" filter="fade">
                                      <p:cBhvr>
                                        <p:cTn id="45" dur="500"/>
                                        <p:tgtEl>
                                          <p:spTgt spid="23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22"/>
                                        </p:tgtEl>
                                        <p:attrNameLst>
                                          <p:attrName>style.visibility</p:attrName>
                                        </p:attrNameLst>
                                      </p:cBhvr>
                                      <p:to>
                                        <p:strVal val="visible"/>
                                      </p:to>
                                    </p:set>
                                    <p:animEffect transition="in" filter="fade">
                                      <p:cBhvr>
                                        <p:cTn id="50" dur="500"/>
                                        <p:tgtEl>
                                          <p:spTgt spid="22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24"/>
                                        </p:tgtEl>
                                        <p:attrNameLst>
                                          <p:attrName>style.visibility</p:attrName>
                                        </p:attrNameLst>
                                      </p:cBhvr>
                                      <p:to>
                                        <p:strVal val="visible"/>
                                      </p:to>
                                    </p:set>
                                    <p:animEffect transition="in" filter="fade">
                                      <p:cBhvr>
                                        <p:cTn id="53" dur="500"/>
                                        <p:tgtEl>
                                          <p:spTgt spid="22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26"/>
                                        </p:tgtEl>
                                        <p:attrNameLst>
                                          <p:attrName>style.visibility</p:attrName>
                                        </p:attrNameLst>
                                      </p:cBhvr>
                                      <p:to>
                                        <p:strVal val="visible"/>
                                      </p:to>
                                    </p:set>
                                    <p:animEffect transition="in" filter="fade">
                                      <p:cBhvr>
                                        <p:cTn id="56" dur="500"/>
                                        <p:tgtEl>
                                          <p:spTgt spid="22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28"/>
                                        </p:tgtEl>
                                        <p:attrNameLst>
                                          <p:attrName>style.visibility</p:attrName>
                                        </p:attrNameLst>
                                      </p:cBhvr>
                                      <p:to>
                                        <p:strVal val="visible"/>
                                      </p:to>
                                    </p:set>
                                    <p:animEffect transition="in" filter="fade">
                                      <p:cBhvr>
                                        <p:cTn id="59" dur="500"/>
                                        <p:tgtEl>
                                          <p:spTgt spid="22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500"/>
                                        <p:tgtEl>
                                          <p:spTgt spid="23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44"/>
                                        </p:tgtEl>
                                        <p:attrNameLst>
                                          <p:attrName>style.visibility</p:attrName>
                                        </p:attrNameLst>
                                      </p:cBhvr>
                                      <p:to>
                                        <p:strVal val="visible"/>
                                      </p:to>
                                    </p:set>
                                    <p:animEffect transition="in" filter="fade">
                                      <p:cBhvr>
                                        <p:cTn id="67" dur="500"/>
                                        <p:tgtEl>
                                          <p:spTgt spid="24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48"/>
                                        </p:tgtEl>
                                        <p:attrNameLst>
                                          <p:attrName>style.visibility</p:attrName>
                                        </p:attrNameLst>
                                      </p:cBhvr>
                                      <p:to>
                                        <p:strVal val="visible"/>
                                      </p:to>
                                    </p:set>
                                    <p:animEffect transition="in" filter="fade">
                                      <p:cBhvr>
                                        <p:cTn id="70" dur="500"/>
                                        <p:tgtEl>
                                          <p:spTgt spid="24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52"/>
                                        </p:tgtEl>
                                        <p:attrNameLst>
                                          <p:attrName>style.visibility</p:attrName>
                                        </p:attrNameLst>
                                      </p:cBhvr>
                                      <p:to>
                                        <p:strVal val="visible"/>
                                      </p:to>
                                    </p:set>
                                    <p:animEffect transition="in" filter="fade">
                                      <p:cBhvr>
                                        <p:cTn id="73" dur="500"/>
                                        <p:tgtEl>
                                          <p:spTgt spid="25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32"/>
                                        </p:tgtEl>
                                        <p:attrNameLst>
                                          <p:attrName>style.visibility</p:attrName>
                                        </p:attrNameLst>
                                      </p:cBhvr>
                                      <p:to>
                                        <p:strVal val="visible"/>
                                      </p:to>
                                    </p:set>
                                    <p:animEffect transition="in" filter="fade">
                                      <p:cBhvr>
                                        <p:cTn id="78" dur="500"/>
                                        <p:tgtEl>
                                          <p:spTgt spid="23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46"/>
                                        </p:tgtEl>
                                        <p:attrNameLst>
                                          <p:attrName>style.visibility</p:attrName>
                                        </p:attrNameLst>
                                      </p:cBhvr>
                                      <p:to>
                                        <p:strVal val="visible"/>
                                      </p:to>
                                    </p:set>
                                    <p:animEffect transition="in" filter="fade">
                                      <p:cBhvr>
                                        <p:cTn id="81" dur="500"/>
                                        <p:tgtEl>
                                          <p:spTgt spid="24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50"/>
                                        </p:tgtEl>
                                        <p:attrNameLst>
                                          <p:attrName>style.visibility</p:attrName>
                                        </p:attrNameLst>
                                      </p:cBhvr>
                                      <p:to>
                                        <p:strVal val="visible"/>
                                      </p:to>
                                    </p:set>
                                    <p:animEffect transition="in" filter="fade">
                                      <p:cBhvr>
                                        <p:cTn id="84" dur="500"/>
                                        <p:tgtEl>
                                          <p:spTgt spid="25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54"/>
                                        </p:tgtEl>
                                        <p:attrNameLst>
                                          <p:attrName>style.visibility</p:attrName>
                                        </p:attrNameLst>
                                      </p:cBhvr>
                                      <p:to>
                                        <p:strVal val="visible"/>
                                      </p:to>
                                    </p:set>
                                    <p:animEffect transition="in" filter="fade">
                                      <p:cBhvr>
                                        <p:cTn id="87"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p:bldP spid="224" grpId="0"/>
      <p:bldP spid="226" grpId="0"/>
      <p:bldP spid="228" grpId="0"/>
      <p:bldP spid="230" grpId="0"/>
      <p:bldP spid="232" grpId="0"/>
      <p:bldP spid="244" grpId="0"/>
      <p:bldP spid="246" grpId="0"/>
      <p:bldP spid="248" grpId="0"/>
      <p:bldP spid="250" grpId="0"/>
      <p:bldP spid="252" grpId="0"/>
      <p:bldP spid="25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F2BF4A7-4067-4DE9-99AF-267FC5588C07}"/>
              </a:ext>
            </a:extLst>
          </p:cNvPr>
          <p:cNvSpPr/>
          <p:nvPr/>
        </p:nvSpPr>
        <p:spPr>
          <a:xfrm>
            <a:off x="565080" y="1009477"/>
            <a:ext cx="4553011" cy="9862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51" tIns="30475" rIns="60951" bIns="30475" rtlCol="0" anchor="ctr"/>
          <a:lstStyle/>
          <a:p>
            <a:pPr marL="456731" lvl="1" algn="r" defTabSz="914309" rtl="1">
              <a:buClr>
                <a:srgbClr val="89C44E"/>
              </a:buClr>
              <a:defRPr/>
            </a:pPr>
            <a:r>
              <a:rPr lang="fa-IR" sz="2000" b="1" dirty="0">
                <a:solidFill>
                  <a:prstClr val="black"/>
                </a:solidFill>
                <a:latin typeface="Ahang" panose="00000800000000000000" pitchFamily="50" charset="-78"/>
                <a:cs typeface="Ahang"/>
              </a:rPr>
              <a:t>هدف:</a:t>
            </a:r>
            <a:r>
              <a:rPr lang="en-US" sz="2000" b="1" dirty="0">
                <a:solidFill>
                  <a:prstClr val="black"/>
                </a:solidFill>
                <a:latin typeface="Ahang" panose="00000800000000000000" pitchFamily="50" charset="-78"/>
                <a:cs typeface="Ahang"/>
              </a:rPr>
              <a:t> </a:t>
            </a:r>
            <a:r>
              <a:rPr lang="fa-IR" sz="2000" b="1" dirty="0">
                <a:solidFill>
                  <a:prstClr val="black"/>
                </a:solidFill>
                <a:latin typeface="Ahang" panose="00000800000000000000" pitchFamily="50" charset="-78"/>
                <a:cs typeface="Ahang"/>
              </a:rPr>
              <a:t>کسب شایستگی‌های کوچینگ برای همراهی تیم، ایجاد تعهد، ارتقای نوآوری و ایجاد اعتماد و وفاداری و ...</a:t>
            </a:r>
            <a:endParaRPr lang="fr-FR" sz="2000" b="1" dirty="0">
              <a:solidFill>
                <a:prstClr val="black"/>
              </a:solidFill>
              <a:latin typeface="Ahang" panose="00000800000000000000" pitchFamily="50" charset="-78"/>
              <a:cs typeface="Ahang"/>
            </a:endParaRPr>
          </a:p>
        </p:txBody>
      </p:sp>
      <p:pic>
        <p:nvPicPr>
          <p:cNvPr id="23" name="Image 2">
            <a:hlinkClick r:id="rId3"/>
            <a:extLst>
              <a:ext uri="{FF2B5EF4-FFF2-40B4-BE49-F238E27FC236}">
                <a16:creationId xmlns:a16="http://schemas.microsoft.com/office/drawing/2014/main" id="{583D9EB3-1CEB-4B9B-9D1F-2B73708B0BF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65081" y="2221737"/>
            <a:ext cx="5039840" cy="4480804"/>
          </a:xfrm>
          <a:prstGeom prst="rect">
            <a:avLst/>
          </a:prstGeom>
          <a:noFill/>
          <a:ln>
            <a:noFill/>
          </a:ln>
        </p:spPr>
      </p:pic>
      <p:sp>
        <p:nvSpPr>
          <p:cNvPr id="27" name="Rectangle 26">
            <a:extLst>
              <a:ext uri="{FF2B5EF4-FFF2-40B4-BE49-F238E27FC236}">
                <a16:creationId xmlns:a16="http://schemas.microsoft.com/office/drawing/2014/main" id="{366EE5E5-7D46-4957-B92F-081D77D884B3}"/>
              </a:ext>
            </a:extLst>
          </p:cNvPr>
          <p:cNvSpPr/>
          <p:nvPr/>
        </p:nvSpPr>
        <p:spPr>
          <a:xfrm>
            <a:off x="565080" y="408099"/>
            <a:ext cx="4553011" cy="5351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39" eaLnBrk="0" fontAlgn="base" hangingPunct="0">
              <a:spcBef>
                <a:spcPct val="0"/>
              </a:spcBef>
              <a:spcAft>
                <a:spcPct val="0"/>
              </a:spcAft>
              <a:defRPr/>
            </a:pPr>
            <a:r>
              <a:rPr lang="fa-IR" sz="3200" b="1" dirty="0">
                <a:solidFill>
                  <a:prstClr val="black"/>
                </a:solidFill>
                <a:latin typeface="Ahang" panose="00000800000000000000" pitchFamily="50" charset="-78"/>
                <a:cs typeface="Ahang" panose="00000800000000000000" pitchFamily="50" charset="-78"/>
              </a:rPr>
              <a:t>مدیر در نقش کوچ</a:t>
            </a:r>
          </a:p>
        </p:txBody>
      </p:sp>
      <p:pic>
        <p:nvPicPr>
          <p:cNvPr id="30" name="Image 3">
            <a:hlinkClick r:id="rId3"/>
            <a:extLst>
              <a:ext uri="{FF2B5EF4-FFF2-40B4-BE49-F238E27FC236}">
                <a16:creationId xmlns:a16="http://schemas.microsoft.com/office/drawing/2014/main" id="{39581F64-38B1-4B6C-9ED0-9785FF4D501B}"/>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33589" y="2221737"/>
            <a:ext cx="4652528" cy="4480804"/>
          </a:xfrm>
          <a:prstGeom prst="rect">
            <a:avLst/>
          </a:prstGeom>
          <a:noFill/>
          <a:ln>
            <a:noFill/>
          </a:ln>
        </p:spPr>
      </p:pic>
      <p:sp>
        <p:nvSpPr>
          <p:cNvPr id="32" name="Rectangle 31">
            <a:extLst>
              <a:ext uri="{FF2B5EF4-FFF2-40B4-BE49-F238E27FC236}">
                <a16:creationId xmlns:a16="http://schemas.microsoft.com/office/drawing/2014/main" id="{A479E29B-D635-4A11-B039-59FCEB541B13}"/>
              </a:ext>
            </a:extLst>
          </p:cNvPr>
          <p:cNvSpPr/>
          <p:nvPr/>
        </p:nvSpPr>
        <p:spPr>
          <a:xfrm>
            <a:off x="7033590" y="469981"/>
            <a:ext cx="4553011" cy="53516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r>
              <a:rPr lang="fa-IR" sz="3200" b="1" dirty="0">
                <a:solidFill>
                  <a:prstClr val="black"/>
                </a:solidFill>
                <a:latin typeface="Ahang" panose="00000800000000000000" pitchFamily="50" charset="-78"/>
                <a:cs typeface="Ahang" panose="00000800000000000000" pitchFamily="50" charset="-78"/>
              </a:rPr>
              <a:t>کوچینگ برای مدیران</a:t>
            </a:r>
          </a:p>
        </p:txBody>
      </p:sp>
      <p:sp>
        <p:nvSpPr>
          <p:cNvPr id="33" name="Rectangle 32">
            <a:extLst>
              <a:ext uri="{FF2B5EF4-FFF2-40B4-BE49-F238E27FC236}">
                <a16:creationId xmlns:a16="http://schemas.microsoft.com/office/drawing/2014/main" id="{CECAC504-23B7-4502-B1CF-851C298E507C}"/>
              </a:ext>
            </a:extLst>
          </p:cNvPr>
          <p:cNvSpPr/>
          <p:nvPr/>
        </p:nvSpPr>
        <p:spPr>
          <a:xfrm>
            <a:off x="7033588" y="1081351"/>
            <a:ext cx="4553011" cy="98629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018" lvl="1" algn="r" defTabSz="609539" rtl="1" eaLnBrk="0" fontAlgn="base" hangingPunct="0">
              <a:spcBef>
                <a:spcPct val="0"/>
              </a:spcBef>
              <a:spcAft>
                <a:spcPct val="0"/>
              </a:spcAft>
              <a:buClr>
                <a:srgbClr val="89C44E"/>
              </a:buClr>
              <a:defRPr/>
            </a:pPr>
            <a:r>
              <a:rPr lang="fa-IR" sz="2000" b="1" dirty="0">
                <a:solidFill>
                  <a:prstClr val="black"/>
                </a:solidFill>
                <a:latin typeface="Ahang" panose="00000800000000000000" pitchFamily="50" charset="-78"/>
                <a:cs typeface="Ahang" panose="00000800000000000000" pitchFamily="50" charset="-78"/>
              </a:rPr>
              <a:t>هدف: کارکردن مدیر بر روی نقاط قابل بهبود، دغدغه‌ها، تفکر و ...</a:t>
            </a:r>
          </a:p>
        </p:txBody>
      </p:sp>
    </p:spTree>
    <p:extLst>
      <p:ext uri="{BB962C8B-B14F-4D97-AF65-F5344CB8AC3E}">
        <p14:creationId xmlns:p14="http://schemas.microsoft.com/office/powerpoint/2010/main" val="258998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722093" y="357185"/>
            <a:ext cx="5098443" cy="641365"/>
          </a:xfrm>
        </p:spPr>
        <p:txBody>
          <a:bodyPr>
            <a:normAutofit fontScale="90000"/>
          </a:bodyPr>
          <a:lstStyle/>
          <a:p>
            <a:r>
              <a:rPr lang="en-US" b="1" dirty="0"/>
              <a:t>Manager As Coach</a:t>
            </a:r>
          </a:p>
        </p:txBody>
      </p:sp>
      <p:sp>
        <p:nvSpPr>
          <p:cNvPr id="5" name="Oval 4">
            <a:extLst>
              <a:ext uri="{FF2B5EF4-FFF2-40B4-BE49-F238E27FC236}">
                <a16:creationId xmlns:a16="http://schemas.microsoft.com/office/drawing/2014/main" id="{EA047557-4608-46A4-8917-38025860047A}"/>
              </a:ext>
            </a:extLst>
          </p:cNvPr>
          <p:cNvSpPr/>
          <p:nvPr/>
        </p:nvSpPr>
        <p:spPr>
          <a:xfrm>
            <a:off x="2608605" y="5121140"/>
            <a:ext cx="6412611" cy="269599"/>
          </a:xfrm>
          <a:prstGeom prst="ellipse">
            <a:avLst/>
          </a:prstGeom>
          <a:gradFill flip="none" rotWithShape="1">
            <a:gsLst>
              <a:gs pos="0">
                <a:sysClr val="windowText" lastClr="000000">
                  <a:lumMod val="65000"/>
                  <a:lumOff val="35000"/>
                </a:sysClr>
              </a:gs>
              <a:gs pos="68000">
                <a:sysClr val="windowText" lastClr="000000">
                  <a:lumMod val="75000"/>
                  <a:lumOff val="25000"/>
                  <a:alpha val="0"/>
                </a:sysClr>
              </a:gs>
            </a:gsLst>
            <a:path path="shape">
              <a:fillToRect l="50000" t="50000" r="50000" b="50000"/>
            </a:path>
            <a:tileRect/>
          </a:gradFill>
          <a:ln w="12700" cap="flat" cmpd="sng" algn="ctr">
            <a:noFill/>
            <a:prstDash val="solid"/>
            <a:miter lim="800000"/>
          </a:ln>
          <a:effectLst/>
        </p:spPr>
        <p:txBody>
          <a:bodyPr rtlCol="0" anchor="ctr"/>
          <a:lstStyle/>
          <a:p>
            <a:pPr algn="ctr">
              <a:defRPr/>
            </a:pPr>
            <a:endParaRPr lang="en-US" kern="0">
              <a:solidFill>
                <a:prstClr val="white"/>
              </a:solidFill>
              <a:latin typeface="Ahang" panose="00000800000000000000" pitchFamily="50" charset="-78"/>
              <a:cs typeface="B Nazanin" panose="00000400000000000000" pitchFamily="2" charset="-78"/>
            </a:endParaRPr>
          </a:p>
        </p:txBody>
      </p:sp>
      <p:grpSp>
        <p:nvGrpSpPr>
          <p:cNvPr id="6" name="Group 5">
            <a:extLst>
              <a:ext uri="{FF2B5EF4-FFF2-40B4-BE49-F238E27FC236}">
                <a16:creationId xmlns:a16="http://schemas.microsoft.com/office/drawing/2014/main" id="{B36C16B3-B528-4E4D-A1B9-66B18548BE0A}"/>
              </a:ext>
            </a:extLst>
          </p:cNvPr>
          <p:cNvGrpSpPr/>
          <p:nvPr/>
        </p:nvGrpSpPr>
        <p:grpSpPr>
          <a:xfrm>
            <a:off x="3537540" y="999700"/>
            <a:ext cx="4549361" cy="4343400"/>
            <a:chOff x="5366837" y="642520"/>
            <a:chExt cx="5635626" cy="5337176"/>
          </a:xfrm>
          <a:effectLst/>
        </p:grpSpPr>
        <p:sp>
          <p:nvSpPr>
            <p:cNvPr id="7" name="Freeform 6">
              <a:extLst>
                <a:ext uri="{FF2B5EF4-FFF2-40B4-BE49-F238E27FC236}">
                  <a16:creationId xmlns:a16="http://schemas.microsoft.com/office/drawing/2014/main" id="{06677F43-E5B7-402B-BC1C-6DA6E1BBF3EF}"/>
                </a:ext>
              </a:extLst>
            </p:cNvPr>
            <p:cNvSpPr>
              <a:spLocks/>
            </p:cNvSpPr>
            <p:nvPr/>
          </p:nvSpPr>
          <p:spPr bwMode="auto">
            <a:xfrm>
              <a:off x="7230562" y="809208"/>
              <a:ext cx="1905000" cy="1895475"/>
            </a:xfrm>
            <a:custGeom>
              <a:avLst/>
              <a:gdLst>
                <a:gd name="T0" fmla="*/ 572 w 572"/>
                <a:gd name="T1" fmla="*/ 285 h 570"/>
                <a:gd name="T2" fmla="*/ 286 w 572"/>
                <a:gd name="T3" fmla="*/ 0 h 570"/>
                <a:gd name="T4" fmla="*/ 0 w 572"/>
                <a:gd name="T5" fmla="*/ 285 h 570"/>
                <a:gd name="T6" fmla="*/ 286 w 572"/>
                <a:gd name="T7" fmla="*/ 570 h 570"/>
                <a:gd name="T8" fmla="*/ 572 w 572"/>
                <a:gd name="T9" fmla="*/ 285 h 570"/>
              </a:gdLst>
              <a:ahLst/>
              <a:cxnLst>
                <a:cxn ang="0">
                  <a:pos x="T0" y="T1"/>
                </a:cxn>
                <a:cxn ang="0">
                  <a:pos x="T2" y="T3"/>
                </a:cxn>
                <a:cxn ang="0">
                  <a:pos x="T4" y="T5"/>
                </a:cxn>
                <a:cxn ang="0">
                  <a:pos x="T6" y="T7"/>
                </a:cxn>
                <a:cxn ang="0">
                  <a:pos x="T8" y="T9"/>
                </a:cxn>
              </a:cxnLst>
              <a:rect l="0" t="0" r="r" b="b"/>
              <a:pathLst>
                <a:path w="572" h="570">
                  <a:moveTo>
                    <a:pt x="572" y="285"/>
                  </a:moveTo>
                  <a:cubicBezTo>
                    <a:pt x="572" y="127"/>
                    <a:pt x="444" y="0"/>
                    <a:pt x="286" y="0"/>
                  </a:cubicBezTo>
                  <a:cubicBezTo>
                    <a:pt x="128" y="0"/>
                    <a:pt x="0" y="127"/>
                    <a:pt x="0" y="285"/>
                  </a:cubicBezTo>
                  <a:cubicBezTo>
                    <a:pt x="286" y="570"/>
                    <a:pt x="286" y="570"/>
                    <a:pt x="286" y="570"/>
                  </a:cubicBezTo>
                  <a:lnTo>
                    <a:pt x="572" y="285"/>
                  </a:lnTo>
                  <a:close/>
                </a:path>
              </a:pathLst>
            </a:custGeom>
            <a:solidFill>
              <a:srgbClr val="71C494"/>
            </a:solidFill>
            <a:ln>
              <a:noFill/>
            </a:ln>
            <a:effectLst/>
            <a:scene3d>
              <a:camera prst="orthographicFront"/>
              <a:lightRig rig="threePt" dir="t"/>
            </a:scene3d>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hang" panose="00000800000000000000" pitchFamily="50" charset="-78"/>
                <a:cs typeface="B Nazanin" panose="00000400000000000000" pitchFamily="2" charset="-78"/>
              </a:endParaRPr>
            </a:p>
          </p:txBody>
        </p:sp>
        <p:sp>
          <p:nvSpPr>
            <p:cNvPr id="8" name="Freeform 7">
              <a:extLst>
                <a:ext uri="{FF2B5EF4-FFF2-40B4-BE49-F238E27FC236}">
                  <a16:creationId xmlns:a16="http://schemas.microsoft.com/office/drawing/2014/main" id="{F24C07F1-8FDC-4977-B659-11DC13CFA56B}"/>
                </a:ext>
              </a:extLst>
            </p:cNvPr>
            <p:cNvSpPr>
              <a:spLocks/>
            </p:cNvSpPr>
            <p:nvPr/>
          </p:nvSpPr>
          <p:spPr bwMode="auto">
            <a:xfrm>
              <a:off x="7063876" y="642520"/>
              <a:ext cx="2238375" cy="2293938"/>
            </a:xfrm>
            <a:custGeom>
              <a:avLst/>
              <a:gdLst>
                <a:gd name="T0" fmla="*/ 0 w 672"/>
                <a:gd name="T1" fmla="*/ 356 h 690"/>
                <a:gd name="T2" fmla="*/ 0 w 672"/>
                <a:gd name="T3" fmla="*/ 335 h 690"/>
                <a:gd name="T4" fmla="*/ 336 w 672"/>
                <a:gd name="T5" fmla="*/ 0 h 690"/>
                <a:gd name="T6" fmla="*/ 672 w 672"/>
                <a:gd name="T7" fmla="*/ 335 h 690"/>
                <a:gd name="T8" fmla="*/ 672 w 672"/>
                <a:gd name="T9" fmla="*/ 356 h 690"/>
                <a:gd name="T10" fmla="*/ 336 w 672"/>
                <a:gd name="T11" fmla="*/ 690 h 690"/>
                <a:gd name="T12" fmla="*/ 0 w 672"/>
                <a:gd name="T13" fmla="*/ 356 h 690"/>
              </a:gdLst>
              <a:ahLst/>
              <a:cxnLst>
                <a:cxn ang="0">
                  <a:pos x="T0" y="T1"/>
                </a:cxn>
                <a:cxn ang="0">
                  <a:pos x="T2" y="T3"/>
                </a:cxn>
                <a:cxn ang="0">
                  <a:pos x="T4" y="T5"/>
                </a:cxn>
                <a:cxn ang="0">
                  <a:pos x="T6" y="T7"/>
                </a:cxn>
                <a:cxn ang="0">
                  <a:pos x="T8" y="T9"/>
                </a:cxn>
                <a:cxn ang="0">
                  <a:pos x="T10" y="T11"/>
                </a:cxn>
                <a:cxn ang="0">
                  <a:pos x="T12" y="T13"/>
                </a:cxn>
              </a:cxnLst>
              <a:rect l="0" t="0" r="r" b="b"/>
              <a:pathLst>
                <a:path w="672" h="690">
                  <a:moveTo>
                    <a:pt x="0" y="356"/>
                  </a:moveTo>
                  <a:cubicBezTo>
                    <a:pt x="0" y="335"/>
                    <a:pt x="0" y="335"/>
                    <a:pt x="0" y="335"/>
                  </a:cubicBezTo>
                  <a:cubicBezTo>
                    <a:pt x="0" y="150"/>
                    <a:pt x="151" y="0"/>
                    <a:pt x="336" y="0"/>
                  </a:cubicBezTo>
                  <a:cubicBezTo>
                    <a:pt x="521" y="0"/>
                    <a:pt x="672" y="150"/>
                    <a:pt x="672" y="335"/>
                  </a:cubicBezTo>
                  <a:cubicBezTo>
                    <a:pt x="672" y="356"/>
                    <a:pt x="672" y="356"/>
                    <a:pt x="672" y="356"/>
                  </a:cubicBezTo>
                  <a:cubicBezTo>
                    <a:pt x="336" y="690"/>
                    <a:pt x="336" y="690"/>
                    <a:pt x="336" y="690"/>
                  </a:cubicBezTo>
                  <a:lnTo>
                    <a:pt x="0" y="356"/>
                  </a:lnTo>
                  <a:close/>
                </a:path>
              </a:pathLst>
            </a:custGeom>
            <a:solidFill>
              <a:schemeClr val="bg1">
                <a:lumMod val="75000"/>
              </a:schemeClr>
            </a:solidFill>
            <a:ln>
              <a:noFill/>
            </a:ln>
            <a:effectLst/>
            <a:scene3d>
              <a:camera prst="orthographicFront"/>
              <a:lightRig rig="threePt" dir="t"/>
            </a:scene3d>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latin typeface="Ahang" panose="00000800000000000000" pitchFamily="50" charset="-78"/>
                <a:cs typeface="B Nazanin" panose="00000400000000000000" pitchFamily="2" charset="-78"/>
              </a:endParaRPr>
            </a:p>
          </p:txBody>
        </p:sp>
        <p:sp>
          <p:nvSpPr>
            <p:cNvPr id="9" name="Freeform 8">
              <a:extLst>
                <a:ext uri="{FF2B5EF4-FFF2-40B4-BE49-F238E27FC236}">
                  <a16:creationId xmlns:a16="http://schemas.microsoft.com/office/drawing/2014/main" id="{C486793D-50B5-43E0-A656-8D0AF7DAA196}"/>
                </a:ext>
              </a:extLst>
            </p:cNvPr>
            <p:cNvSpPr>
              <a:spLocks/>
            </p:cNvSpPr>
            <p:nvPr/>
          </p:nvSpPr>
          <p:spPr bwMode="auto">
            <a:xfrm>
              <a:off x="7230562" y="809208"/>
              <a:ext cx="1905000" cy="1895475"/>
            </a:xfrm>
            <a:custGeom>
              <a:avLst/>
              <a:gdLst>
                <a:gd name="T0" fmla="*/ 572 w 572"/>
                <a:gd name="T1" fmla="*/ 285 h 570"/>
                <a:gd name="T2" fmla="*/ 286 w 572"/>
                <a:gd name="T3" fmla="*/ 0 h 570"/>
                <a:gd name="T4" fmla="*/ 0 w 572"/>
                <a:gd name="T5" fmla="*/ 285 h 570"/>
                <a:gd name="T6" fmla="*/ 286 w 572"/>
                <a:gd name="T7" fmla="*/ 570 h 570"/>
                <a:gd name="T8" fmla="*/ 572 w 572"/>
                <a:gd name="T9" fmla="*/ 285 h 570"/>
              </a:gdLst>
              <a:ahLst/>
              <a:cxnLst>
                <a:cxn ang="0">
                  <a:pos x="T0" y="T1"/>
                </a:cxn>
                <a:cxn ang="0">
                  <a:pos x="T2" y="T3"/>
                </a:cxn>
                <a:cxn ang="0">
                  <a:pos x="T4" y="T5"/>
                </a:cxn>
                <a:cxn ang="0">
                  <a:pos x="T6" y="T7"/>
                </a:cxn>
                <a:cxn ang="0">
                  <a:pos x="T8" y="T9"/>
                </a:cxn>
              </a:cxnLst>
              <a:rect l="0" t="0" r="r" b="b"/>
              <a:pathLst>
                <a:path w="572" h="570">
                  <a:moveTo>
                    <a:pt x="572" y="285"/>
                  </a:moveTo>
                  <a:cubicBezTo>
                    <a:pt x="572" y="127"/>
                    <a:pt x="444" y="0"/>
                    <a:pt x="286" y="0"/>
                  </a:cubicBezTo>
                  <a:cubicBezTo>
                    <a:pt x="128" y="0"/>
                    <a:pt x="0" y="127"/>
                    <a:pt x="0" y="285"/>
                  </a:cubicBezTo>
                  <a:cubicBezTo>
                    <a:pt x="286" y="570"/>
                    <a:pt x="286" y="570"/>
                    <a:pt x="286" y="570"/>
                  </a:cubicBezTo>
                  <a:lnTo>
                    <a:pt x="572" y="285"/>
                  </a:lnTo>
                  <a:close/>
                </a:path>
              </a:pathLst>
            </a:custGeom>
            <a:solidFill>
              <a:sysClr val="window" lastClr="FFFFFF"/>
            </a:solidFill>
            <a:ln>
              <a:noFill/>
            </a:ln>
            <a:effectLst/>
            <a:scene3d>
              <a:camera prst="orthographicFront"/>
              <a:lightRig rig="threePt" dir="t"/>
            </a:scene3d>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hang" panose="00000800000000000000" pitchFamily="50" charset="-78"/>
                <a:cs typeface="B Nazanin" panose="00000400000000000000" pitchFamily="2" charset="-78"/>
              </a:endParaRPr>
            </a:p>
          </p:txBody>
        </p:sp>
        <p:sp>
          <p:nvSpPr>
            <p:cNvPr id="10" name="Freeform 17">
              <a:extLst>
                <a:ext uri="{FF2B5EF4-FFF2-40B4-BE49-F238E27FC236}">
                  <a16:creationId xmlns:a16="http://schemas.microsoft.com/office/drawing/2014/main" id="{147DE90A-0F47-4DDB-80F4-10D32D5340EA}"/>
                </a:ext>
              </a:extLst>
            </p:cNvPr>
            <p:cNvSpPr>
              <a:spLocks/>
            </p:cNvSpPr>
            <p:nvPr/>
          </p:nvSpPr>
          <p:spPr bwMode="auto">
            <a:xfrm>
              <a:off x="8619625" y="1639470"/>
              <a:ext cx="2382838" cy="2328863"/>
            </a:xfrm>
            <a:custGeom>
              <a:avLst/>
              <a:gdLst>
                <a:gd name="T0" fmla="*/ 216 w 716"/>
                <a:gd name="T1" fmla="*/ 63 h 700"/>
                <a:gd name="T2" fmla="*/ 235 w 716"/>
                <a:gd name="T3" fmla="*/ 57 h 700"/>
                <a:gd name="T4" fmla="*/ 658 w 716"/>
                <a:gd name="T5" fmla="*/ 272 h 700"/>
                <a:gd name="T6" fmla="*/ 443 w 716"/>
                <a:gd name="T7" fmla="*/ 694 h 700"/>
                <a:gd name="T8" fmla="*/ 423 w 716"/>
                <a:gd name="T9" fmla="*/ 700 h 700"/>
                <a:gd name="T10" fmla="*/ 0 w 716"/>
                <a:gd name="T11" fmla="*/ 485 h 700"/>
                <a:gd name="T12" fmla="*/ 216 w 716"/>
                <a:gd name="T13" fmla="*/ 63 h 700"/>
              </a:gdLst>
              <a:ahLst/>
              <a:cxnLst>
                <a:cxn ang="0">
                  <a:pos x="T0" y="T1"/>
                </a:cxn>
                <a:cxn ang="0">
                  <a:pos x="T2" y="T3"/>
                </a:cxn>
                <a:cxn ang="0">
                  <a:pos x="T4" y="T5"/>
                </a:cxn>
                <a:cxn ang="0">
                  <a:pos x="T6" y="T7"/>
                </a:cxn>
                <a:cxn ang="0">
                  <a:pos x="T8" y="T9"/>
                </a:cxn>
                <a:cxn ang="0">
                  <a:pos x="T10" y="T11"/>
                </a:cxn>
                <a:cxn ang="0">
                  <a:pos x="T12" y="T13"/>
                </a:cxn>
              </a:cxnLst>
              <a:rect l="0" t="0" r="r" b="b"/>
              <a:pathLst>
                <a:path w="716" h="700">
                  <a:moveTo>
                    <a:pt x="216" y="63"/>
                  </a:moveTo>
                  <a:cubicBezTo>
                    <a:pt x="235" y="57"/>
                    <a:pt x="235" y="57"/>
                    <a:pt x="235" y="57"/>
                  </a:cubicBezTo>
                  <a:cubicBezTo>
                    <a:pt x="411" y="0"/>
                    <a:pt x="601" y="96"/>
                    <a:pt x="658" y="272"/>
                  </a:cubicBezTo>
                  <a:cubicBezTo>
                    <a:pt x="716" y="447"/>
                    <a:pt x="619" y="637"/>
                    <a:pt x="443" y="694"/>
                  </a:cubicBezTo>
                  <a:cubicBezTo>
                    <a:pt x="423" y="700"/>
                    <a:pt x="423" y="700"/>
                    <a:pt x="423" y="700"/>
                  </a:cubicBezTo>
                  <a:cubicBezTo>
                    <a:pt x="0" y="485"/>
                    <a:pt x="0" y="485"/>
                    <a:pt x="0" y="485"/>
                  </a:cubicBezTo>
                  <a:lnTo>
                    <a:pt x="216" y="63"/>
                  </a:lnTo>
                  <a:close/>
                </a:path>
              </a:pathLst>
            </a:custGeom>
            <a:solidFill>
              <a:schemeClr val="bg1">
                <a:lumMod val="75000"/>
              </a:schemeClr>
            </a:solidFill>
            <a:ln>
              <a:noFill/>
            </a:ln>
            <a:effectLst/>
            <a:scene3d>
              <a:camera prst="orthographicFront"/>
              <a:lightRig rig="threePt" dir="t"/>
            </a:scene3d>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latin typeface="Ahang" panose="00000800000000000000" pitchFamily="50" charset="-78"/>
                <a:cs typeface="B Nazanin" panose="00000400000000000000" pitchFamily="2" charset="-78"/>
              </a:endParaRPr>
            </a:p>
          </p:txBody>
        </p:sp>
        <p:sp>
          <p:nvSpPr>
            <p:cNvPr id="11" name="Freeform 18">
              <a:extLst>
                <a:ext uri="{FF2B5EF4-FFF2-40B4-BE49-F238E27FC236}">
                  <a16:creationId xmlns:a16="http://schemas.microsoft.com/office/drawing/2014/main" id="{2EF87114-0871-4A50-A066-F9228B10E19B}"/>
                </a:ext>
              </a:extLst>
            </p:cNvPr>
            <p:cNvSpPr>
              <a:spLocks/>
            </p:cNvSpPr>
            <p:nvPr/>
          </p:nvSpPr>
          <p:spPr bwMode="auto">
            <a:xfrm>
              <a:off x="8841875" y="1823620"/>
              <a:ext cx="1974850" cy="1968500"/>
            </a:xfrm>
            <a:custGeom>
              <a:avLst/>
              <a:gdLst>
                <a:gd name="T0" fmla="*/ 360 w 593"/>
                <a:gd name="T1" fmla="*/ 592 h 592"/>
                <a:gd name="T2" fmla="*/ 544 w 593"/>
                <a:gd name="T3" fmla="*/ 232 h 592"/>
                <a:gd name="T4" fmla="*/ 183 w 593"/>
                <a:gd name="T5" fmla="*/ 49 h 592"/>
                <a:gd name="T6" fmla="*/ 0 w 593"/>
                <a:gd name="T7" fmla="*/ 408 h 592"/>
                <a:gd name="T8" fmla="*/ 360 w 593"/>
                <a:gd name="T9" fmla="*/ 592 h 592"/>
              </a:gdLst>
              <a:ahLst/>
              <a:cxnLst>
                <a:cxn ang="0">
                  <a:pos x="T0" y="T1"/>
                </a:cxn>
                <a:cxn ang="0">
                  <a:pos x="T2" y="T3"/>
                </a:cxn>
                <a:cxn ang="0">
                  <a:pos x="T4" y="T5"/>
                </a:cxn>
                <a:cxn ang="0">
                  <a:pos x="T6" y="T7"/>
                </a:cxn>
                <a:cxn ang="0">
                  <a:pos x="T8" y="T9"/>
                </a:cxn>
              </a:cxnLst>
              <a:rect l="0" t="0" r="r" b="b"/>
              <a:pathLst>
                <a:path w="593" h="592">
                  <a:moveTo>
                    <a:pt x="360" y="592"/>
                  </a:moveTo>
                  <a:cubicBezTo>
                    <a:pt x="511" y="543"/>
                    <a:pt x="593" y="382"/>
                    <a:pt x="544" y="232"/>
                  </a:cubicBezTo>
                  <a:cubicBezTo>
                    <a:pt x="495" y="82"/>
                    <a:pt x="334" y="0"/>
                    <a:pt x="183" y="49"/>
                  </a:cubicBezTo>
                  <a:cubicBezTo>
                    <a:pt x="0" y="408"/>
                    <a:pt x="0" y="408"/>
                    <a:pt x="0" y="408"/>
                  </a:cubicBezTo>
                  <a:lnTo>
                    <a:pt x="360" y="592"/>
                  </a:lnTo>
                  <a:close/>
                </a:path>
              </a:pathLst>
            </a:custGeom>
            <a:solidFill>
              <a:sysClr val="window" lastClr="FFFFFF"/>
            </a:solidFill>
            <a:ln>
              <a:noFill/>
            </a:ln>
            <a:effectLst/>
            <a:scene3d>
              <a:camera prst="orthographicFront"/>
              <a:lightRig rig="threePt" dir="t"/>
            </a:scene3d>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hang" panose="00000800000000000000" pitchFamily="50" charset="-78"/>
                <a:cs typeface="B Nazanin" panose="00000400000000000000" pitchFamily="2" charset="-78"/>
              </a:endParaRPr>
            </a:p>
          </p:txBody>
        </p:sp>
        <p:sp>
          <p:nvSpPr>
            <p:cNvPr id="12" name="Freeform 27">
              <a:extLst>
                <a:ext uri="{FF2B5EF4-FFF2-40B4-BE49-F238E27FC236}">
                  <a16:creationId xmlns:a16="http://schemas.microsoft.com/office/drawing/2014/main" id="{E33631E4-508B-44CC-8ED0-4B4F915E26AB}"/>
                </a:ext>
              </a:extLst>
            </p:cNvPr>
            <p:cNvSpPr>
              <a:spLocks/>
            </p:cNvSpPr>
            <p:nvPr/>
          </p:nvSpPr>
          <p:spPr bwMode="auto">
            <a:xfrm>
              <a:off x="5366837" y="1639470"/>
              <a:ext cx="2379663" cy="2328863"/>
            </a:xfrm>
            <a:custGeom>
              <a:avLst/>
              <a:gdLst>
                <a:gd name="T0" fmla="*/ 292 w 715"/>
                <a:gd name="T1" fmla="*/ 700 h 700"/>
                <a:gd name="T2" fmla="*/ 273 w 715"/>
                <a:gd name="T3" fmla="*/ 694 h 700"/>
                <a:gd name="T4" fmla="*/ 57 w 715"/>
                <a:gd name="T5" fmla="*/ 272 h 700"/>
                <a:gd name="T6" fmla="*/ 480 w 715"/>
                <a:gd name="T7" fmla="*/ 57 h 700"/>
                <a:gd name="T8" fmla="*/ 500 w 715"/>
                <a:gd name="T9" fmla="*/ 63 h 700"/>
                <a:gd name="T10" fmla="*/ 715 w 715"/>
                <a:gd name="T11" fmla="*/ 485 h 700"/>
                <a:gd name="T12" fmla="*/ 292 w 715"/>
                <a:gd name="T13" fmla="*/ 700 h 700"/>
              </a:gdLst>
              <a:ahLst/>
              <a:cxnLst>
                <a:cxn ang="0">
                  <a:pos x="T0" y="T1"/>
                </a:cxn>
                <a:cxn ang="0">
                  <a:pos x="T2" y="T3"/>
                </a:cxn>
                <a:cxn ang="0">
                  <a:pos x="T4" y="T5"/>
                </a:cxn>
                <a:cxn ang="0">
                  <a:pos x="T6" y="T7"/>
                </a:cxn>
                <a:cxn ang="0">
                  <a:pos x="T8" y="T9"/>
                </a:cxn>
                <a:cxn ang="0">
                  <a:pos x="T10" y="T11"/>
                </a:cxn>
                <a:cxn ang="0">
                  <a:pos x="T12" y="T13"/>
                </a:cxn>
              </a:cxnLst>
              <a:rect l="0" t="0" r="r" b="b"/>
              <a:pathLst>
                <a:path w="715" h="700">
                  <a:moveTo>
                    <a:pt x="292" y="700"/>
                  </a:moveTo>
                  <a:cubicBezTo>
                    <a:pt x="273" y="694"/>
                    <a:pt x="273" y="694"/>
                    <a:pt x="273" y="694"/>
                  </a:cubicBezTo>
                  <a:cubicBezTo>
                    <a:pt x="97" y="637"/>
                    <a:pt x="0" y="447"/>
                    <a:pt x="57" y="272"/>
                  </a:cubicBezTo>
                  <a:cubicBezTo>
                    <a:pt x="114" y="96"/>
                    <a:pt x="304" y="0"/>
                    <a:pt x="480" y="57"/>
                  </a:cubicBezTo>
                  <a:cubicBezTo>
                    <a:pt x="500" y="63"/>
                    <a:pt x="500" y="63"/>
                    <a:pt x="500" y="63"/>
                  </a:cubicBezTo>
                  <a:cubicBezTo>
                    <a:pt x="715" y="485"/>
                    <a:pt x="715" y="485"/>
                    <a:pt x="715" y="485"/>
                  </a:cubicBezTo>
                  <a:lnTo>
                    <a:pt x="292" y="700"/>
                  </a:lnTo>
                  <a:close/>
                </a:path>
              </a:pathLst>
            </a:custGeom>
            <a:solidFill>
              <a:schemeClr val="bg1">
                <a:lumMod val="75000"/>
              </a:schemeClr>
            </a:solidFill>
            <a:ln>
              <a:noFill/>
            </a:ln>
            <a:effectLst/>
            <a:scene3d>
              <a:camera prst="orthographicFront"/>
              <a:lightRig rig="threePt" dir="t"/>
            </a:scene3d>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latin typeface="Ahang" panose="00000800000000000000" pitchFamily="50" charset="-78"/>
                <a:cs typeface="B Nazanin" panose="00000400000000000000" pitchFamily="2" charset="-78"/>
              </a:endParaRPr>
            </a:p>
          </p:txBody>
        </p:sp>
        <p:sp>
          <p:nvSpPr>
            <p:cNvPr id="13" name="Freeform 28">
              <a:extLst>
                <a:ext uri="{FF2B5EF4-FFF2-40B4-BE49-F238E27FC236}">
                  <a16:creationId xmlns:a16="http://schemas.microsoft.com/office/drawing/2014/main" id="{A57C438A-AFAD-47F3-9FCA-DB3802E0ABC5}"/>
                </a:ext>
              </a:extLst>
            </p:cNvPr>
            <p:cNvSpPr>
              <a:spLocks/>
            </p:cNvSpPr>
            <p:nvPr/>
          </p:nvSpPr>
          <p:spPr bwMode="auto">
            <a:xfrm>
              <a:off x="5549400" y="1823620"/>
              <a:ext cx="1978025" cy="1968500"/>
            </a:xfrm>
            <a:custGeom>
              <a:avLst/>
              <a:gdLst>
                <a:gd name="T0" fmla="*/ 410 w 594"/>
                <a:gd name="T1" fmla="*/ 49 h 592"/>
                <a:gd name="T2" fmla="*/ 49 w 594"/>
                <a:gd name="T3" fmla="*/ 232 h 592"/>
                <a:gd name="T4" fmla="*/ 233 w 594"/>
                <a:gd name="T5" fmla="*/ 592 h 592"/>
                <a:gd name="T6" fmla="*/ 594 w 594"/>
                <a:gd name="T7" fmla="*/ 408 h 592"/>
                <a:gd name="T8" fmla="*/ 410 w 594"/>
                <a:gd name="T9" fmla="*/ 49 h 592"/>
              </a:gdLst>
              <a:ahLst/>
              <a:cxnLst>
                <a:cxn ang="0">
                  <a:pos x="T0" y="T1"/>
                </a:cxn>
                <a:cxn ang="0">
                  <a:pos x="T2" y="T3"/>
                </a:cxn>
                <a:cxn ang="0">
                  <a:pos x="T4" y="T5"/>
                </a:cxn>
                <a:cxn ang="0">
                  <a:pos x="T6" y="T7"/>
                </a:cxn>
                <a:cxn ang="0">
                  <a:pos x="T8" y="T9"/>
                </a:cxn>
              </a:cxnLst>
              <a:rect l="0" t="0" r="r" b="b"/>
              <a:pathLst>
                <a:path w="594" h="592">
                  <a:moveTo>
                    <a:pt x="410" y="49"/>
                  </a:moveTo>
                  <a:cubicBezTo>
                    <a:pt x="260" y="0"/>
                    <a:pt x="98" y="82"/>
                    <a:pt x="49" y="232"/>
                  </a:cubicBezTo>
                  <a:cubicBezTo>
                    <a:pt x="0" y="382"/>
                    <a:pt x="83" y="543"/>
                    <a:pt x="233" y="592"/>
                  </a:cubicBezTo>
                  <a:cubicBezTo>
                    <a:pt x="594" y="408"/>
                    <a:pt x="594" y="408"/>
                    <a:pt x="594" y="408"/>
                  </a:cubicBezTo>
                  <a:lnTo>
                    <a:pt x="410" y="49"/>
                  </a:lnTo>
                  <a:close/>
                </a:path>
              </a:pathLst>
            </a:custGeom>
            <a:solidFill>
              <a:sysClr val="window" lastClr="FFFFFF"/>
            </a:solidFill>
            <a:ln>
              <a:noFill/>
            </a:ln>
            <a:effectLst/>
            <a:scene3d>
              <a:camera prst="orthographicFront"/>
              <a:lightRig rig="threePt" dir="t"/>
            </a:scene3d>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hang" panose="00000800000000000000" pitchFamily="50" charset="-78"/>
                <a:cs typeface="B Nazanin" panose="00000400000000000000" pitchFamily="2" charset="-78"/>
              </a:endParaRPr>
            </a:p>
          </p:txBody>
        </p:sp>
        <p:sp>
          <p:nvSpPr>
            <p:cNvPr id="14" name="Freeform 37">
              <a:extLst>
                <a:ext uri="{FF2B5EF4-FFF2-40B4-BE49-F238E27FC236}">
                  <a16:creationId xmlns:a16="http://schemas.microsoft.com/office/drawing/2014/main" id="{EE1D85E4-D2F6-4101-A42F-FFB3B2ABC3A7}"/>
                </a:ext>
              </a:extLst>
            </p:cNvPr>
            <p:cNvSpPr>
              <a:spLocks/>
            </p:cNvSpPr>
            <p:nvPr/>
          </p:nvSpPr>
          <p:spPr bwMode="auto">
            <a:xfrm>
              <a:off x="8206875" y="3761958"/>
              <a:ext cx="2209800" cy="2217738"/>
            </a:xfrm>
            <a:custGeom>
              <a:avLst/>
              <a:gdLst>
                <a:gd name="T0" fmla="*/ 543 w 664"/>
                <a:gd name="T1" fmla="*/ 74 h 667"/>
                <a:gd name="T2" fmla="*/ 555 w 664"/>
                <a:gd name="T3" fmla="*/ 91 h 667"/>
                <a:gd name="T4" fmla="*/ 481 w 664"/>
                <a:gd name="T5" fmla="*/ 558 h 667"/>
                <a:gd name="T6" fmla="*/ 12 w 664"/>
                <a:gd name="T7" fmla="*/ 484 h 667"/>
                <a:gd name="T8" fmla="*/ 0 w 664"/>
                <a:gd name="T9" fmla="*/ 468 h 667"/>
                <a:gd name="T10" fmla="*/ 74 w 664"/>
                <a:gd name="T11" fmla="*/ 0 h 667"/>
                <a:gd name="T12" fmla="*/ 543 w 664"/>
                <a:gd name="T13" fmla="*/ 74 h 667"/>
              </a:gdLst>
              <a:ahLst/>
              <a:cxnLst>
                <a:cxn ang="0">
                  <a:pos x="T0" y="T1"/>
                </a:cxn>
                <a:cxn ang="0">
                  <a:pos x="T2" y="T3"/>
                </a:cxn>
                <a:cxn ang="0">
                  <a:pos x="T4" y="T5"/>
                </a:cxn>
                <a:cxn ang="0">
                  <a:pos x="T6" y="T7"/>
                </a:cxn>
                <a:cxn ang="0">
                  <a:pos x="T8" y="T9"/>
                </a:cxn>
                <a:cxn ang="0">
                  <a:pos x="T10" y="T11"/>
                </a:cxn>
                <a:cxn ang="0">
                  <a:pos x="T12" y="T13"/>
                </a:cxn>
              </a:cxnLst>
              <a:rect l="0" t="0" r="r" b="b"/>
              <a:pathLst>
                <a:path w="664" h="667">
                  <a:moveTo>
                    <a:pt x="543" y="74"/>
                  </a:moveTo>
                  <a:cubicBezTo>
                    <a:pt x="555" y="91"/>
                    <a:pt x="555" y="91"/>
                    <a:pt x="555" y="91"/>
                  </a:cubicBezTo>
                  <a:cubicBezTo>
                    <a:pt x="664" y="240"/>
                    <a:pt x="631" y="450"/>
                    <a:pt x="481" y="558"/>
                  </a:cubicBezTo>
                  <a:cubicBezTo>
                    <a:pt x="331" y="667"/>
                    <a:pt x="121" y="634"/>
                    <a:pt x="12" y="484"/>
                  </a:cubicBezTo>
                  <a:cubicBezTo>
                    <a:pt x="0" y="468"/>
                    <a:pt x="0" y="468"/>
                    <a:pt x="0" y="468"/>
                  </a:cubicBezTo>
                  <a:cubicBezTo>
                    <a:pt x="74" y="0"/>
                    <a:pt x="74" y="0"/>
                    <a:pt x="74" y="0"/>
                  </a:cubicBezTo>
                  <a:lnTo>
                    <a:pt x="543" y="74"/>
                  </a:lnTo>
                  <a:close/>
                </a:path>
              </a:pathLst>
            </a:custGeom>
            <a:solidFill>
              <a:schemeClr val="bg1">
                <a:lumMod val="75000"/>
              </a:schemeClr>
            </a:solidFill>
            <a:ln>
              <a:noFill/>
            </a:ln>
            <a:effectLst/>
            <a:scene3d>
              <a:camera prst="orthographicFront"/>
              <a:lightRig rig="threePt" dir="t"/>
            </a:scene3d>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latin typeface="Ahang" panose="00000800000000000000" pitchFamily="50" charset="-78"/>
                <a:cs typeface="B Nazanin" panose="00000400000000000000" pitchFamily="2" charset="-78"/>
              </a:endParaRPr>
            </a:p>
          </p:txBody>
        </p:sp>
        <p:sp>
          <p:nvSpPr>
            <p:cNvPr id="15" name="Freeform 38">
              <a:extLst>
                <a:ext uri="{FF2B5EF4-FFF2-40B4-BE49-F238E27FC236}">
                  <a16:creationId xmlns:a16="http://schemas.microsoft.com/office/drawing/2014/main" id="{8499CE80-378F-4331-99D7-24E396A2BF14}"/>
                </a:ext>
              </a:extLst>
            </p:cNvPr>
            <p:cNvSpPr>
              <a:spLocks/>
            </p:cNvSpPr>
            <p:nvPr/>
          </p:nvSpPr>
          <p:spPr bwMode="auto">
            <a:xfrm>
              <a:off x="8379912" y="3950870"/>
              <a:ext cx="1851025" cy="1843088"/>
            </a:xfrm>
            <a:custGeom>
              <a:avLst/>
              <a:gdLst>
                <a:gd name="T0" fmla="*/ 0 w 556"/>
                <a:gd name="T1" fmla="*/ 398 h 554"/>
                <a:gd name="T2" fmla="*/ 400 w 556"/>
                <a:gd name="T3" fmla="*/ 461 h 554"/>
                <a:gd name="T4" fmla="*/ 463 w 556"/>
                <a:gd name="T5" fmla="*/ 63 h 554"/>
                <a:gd name="T6" fmla="*/ 63 w 556"/>
                <a:gd name="T7" fmla="*/ 0 h 554"/>
                <a:gd name="T8" fmla="*/ 0 w 556"/>
                <a:gd name="T9" fmla="*/ 398 h 554"/>
              </a:gdLst>
              <a:ahLst/>
              <a:cxnLst>
                <a:cxn ang="0">
                  <a:pos x="T0" y="T1"/>
                </a:cxn>
                <a:cxn ang="0">
                  <a:pos x="T2" y="T3"/>
                </a:cxn>
                <a:cxn ang="0">
                  <a:pos x="T4" y="T5"/>
                </a:cxn>
                <a:cxn ang="0">
                  <a:pos x="T6" y="T7"/>
                </a:cxn>
                <a:cxn ang="0">
                  <a:pos x="T8" y="T9"/>
                </a:cxn>
              </a:cxnLst>
              <a:rect l="0" t="0" r="r" b="b"/>
              <a:pathLst>
                <a:path w="556" h="554">
                  <a:moveTo>
                    <a:pt x="0" y="398"/>
                  </a:moveTo>
                  <a:cubicBezTo>
                    <a:pt x="93" y="526"/>
                    <a:pt x="272" y="554"/>
                    <a:pt x="400" y="461"/>
                  </a:cubicBezTo>
                  <a:cubicBezTo>
                    <a:pt x="528" y="369"/>
                    <a:pt x="556" y="190"/>
                    <a:pt x="463" y="63"/>
                  </a:cubicBezTo>
                  <a:cubicBezTo>
                    <a:pt x="63" y="0"/>
                    <a:pt x="63" y="0"/>
                    <a:pt x="63" y="0"/>
                  </a:cubicBezTo>
                  <a:lnTo>
                    <a:pt x="0" y="398"/>
                  </a:lnTo>
                  <a:close/>
                </a:path>
              </a:pathLst>
            </a:custGeom>
            <a:solidFill>
              <a:sysClr val="window" lastClr="FFFFFF"/>
            </a:solidFill>
            <a:ln>
              <a:noFill/>
            </a:ln>
            <a:effectLst/>
            <a:scene3d>
              <a:camera prst="orthographicFront"/>
              <a:lightRig rig="threePt" dir="t"/>
            </a:scene3d>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hang" panose="00000800000000000000" pitchFamily="50" charset="-78"/>
                <a:cs typeface="B Nazanin" panose="00000400000000000000" pitchFamily="2" charset="-78"/>
              </a:endParaRPr>
            </a:p>
          </p:txBody>
        </p:sp>
        <p:sp>
          <p:nvSpPr>
            <p:cNvPr id="16" name="Freeform 47">
              <a:extLst>
                <a:ext uri="{FF2B5EF4-FFF2-40B4-BE49-F238E27FC236}">
                  <a16:creationId xmlns:a16="http://schemas.microsoft.com/office/drawing/2014/main" id="{EF4082F7-0C9F-4AA7-AA51-E4774E148DA8}"/>
                </a:ext>
              </a:extLst>
            </p:cNvPr>
            <p:cNvSpPr>
              <a:spLocks/>
            </p:cNvSpPr>
            <p:nvPr/>
          </p:nvSpPr>
          <p:spPr bwMode="auto">
            <a:xfrm>
              <a:off x="5949450" y="3761958"/>
              <a:ext cx="2212975" cy="2217738"/>
            </a:xfrm>
            <a:custGeom>
              <a:avLst/>
              <a:gdLst>
                <a:gd name="T0" fmla="*/ 665 w 665"/>
                <a:gd name="T1" fmla="*/ 468 h 667"/>
                <a:gd name="T2" fmla="*/ 653 w 665"/>
                <a:gd name="T3" fmla="*/ 484 h 667"/>
                <a:gd name="T4" fmla="*/ 183 w 665"/>
                <a:gd name="T5" fmla="*/ 558 h 667"/>
                <a:gd name="T6" fmla="*/ 109 w 665"/>
                <a:gd name="T7" fmla="*/ 91 h 667"/>
                <a:gd name="T8" fmla="*/ 121 w 665"/>
                <a:gd name="T9" fmla="*/ 74 h 667"/>
                <a:gd name="T10" fmla="*/ 590 w 665"/>
                <a:gd name="T11" fmla="*/ 0 h 667"/>
                <a:gd name="T12" fmla="*/ 665 w 665"/>
                <a:gd name="T13" fmla="*/ 468 h 667"/>
              </a:gdLst>
              <a:ahLst/>
              <a:cxnLst>
                <a:cxn ang="0">
                  <a:pos x="T0" y="T1"/>
                </a:cxn>
                <a:cxn ang="0">
                  <a:pos x="T2" y="T3"/>
                </a:cxn>
                <a:cxn ang="0">
                  <a:pos x="T4" y="T5"/>
                </a:cxn>
                <a:cxn ang="0">
                  <a:pos x="T6" y="T7"/>
                </a:cxn>
                <a:cxn ang="0">
                  <a:pos x="T8" y="T9"/>
                </a:cxn>
                <a:cxn ang="0">
                  <a:pos x="T10" y="T11"/>
                </a:cxn>
                <a:cxn ang="0">
                  <a:pos x="T12" y="T13"/>
                </a:cxn>
              </a:cxnLst>
              <a:rect l="0" t="0" r="r" b="b"/>
              <a:pathLst>
                <a:path w="665" h="667">
                  <a:moveTo>
                    <a:pt x="665" y="468"/>
                  </a:moveTo>
                  <a:cubicBezTo>
                    <a:pt x="653" y="484"/>
                    <a:pt x="653" y="484"/>
                    <a:pt x="653" y="484"/>
                  </a:cubicBezTo>
                  <a:cubicBezTo>
                    <a:pt x="544" y="634"/>
                    <a:pt x="333" y="667"/>
                    <a:pt x="183" y="558"/>
                  </a:cubicBezTo>
                  <a:cubicBezTo>
                    <a:pt x="34" y="450"/>
                    <a:pt x="0" y="240"/>
                    <a:pt x="109" y="91"/>
                  </a:cubicBezTo>
                  <a:cubicBezTo>
                    <a:pt x="121" y="74"/>
                    <a:pt x="121" y="74"/>
                    <a:pt x="121" y="74"/>
                  </a:cubicBezTo>
                  <a:cubicBezTo>
                    <a:pt x="590" y="0"/>
                    <a:pt x="590" y="0"/>
                    <a:pt x="590" y="0"/>
                  </a:cubicBezTo>
                  <a:lnTo>
                    <a:pt x="665" y="468"/>
                  </a:lnTo>
                  <a:close/>
                </a:path>
              </a:pathLst>
            </a:custGeom>
            <a:solidFill>
              <a:schemeClr val="bg1">
                <a:lumMod val="75000"/>
              </a:schemeClr>
            </a:solidFill>
            <a:ln>
              <a:noFill/>
            </a:ln>
            <a:effectLst/>
            <a:scene3d>
              <a:camera prst="orthographicFront"/>
              <a:lightRig rig="threePt" dir="t"/>
            </a:scene3d>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latin typeface="Ahang" panose="00000800000000000000" pitchFamily="50" charset="-78"/>
                <a:cs typeface="B Nazanin" panose="00000400000000000000" pitchFamily="2" charset="-78"/>
              </a:endParaRPr>
            </a:p>
          </p:txBody>
        </p:sp>
        <p:sp>
          <p:nvSpPr>
            <p:cNvPr id="17" name="Freeform 48">
              <a:extLst>
                <a:ext uri="{FF2B5EF4-FFF2-40B4-BE49-F238E27FC236}">
                  <a16:creationId xmlns:a16="http://schemas.microsoft.com/office/drawing/2014/main" id="{CBD80D93-7188-4E87-9FB5-F4C99C8FA431}"/>
                </a:ext>
              </a:extLst>
            </p:cNvPr>
            <p:cNvSpPr>
              <a:spLocks/>
            </p:cNvSpPr>
            <p:nvPr/>
          </p:nvSpPr>
          <p:spPr bwMode="auto">
            <a:xfrm>
              <a:off x="6135187" y="3950870"/>
              <a:ext cx="1851025" cy="1843088"/>
            </a:xfrm>
            <a:custGeom>
              <a:avLst/>
              <a:gdLst>
                <a:gd name="T0" fmla="*/ 93 w 556"/>
                <a:gd name="T1" fmla="*/ 63 h 554"/>
                <a:gd name="T2" fmla="*/ 157 w 556"/>
                <a:gd name="T3" fmla="*/ 461 h 554"/>
                <a:gd name="T4" fmla="*/ 556 w 556"/>
                <a:gd name="T5" fmla="*/ 398 h 554"/>
                <a:gd name="T6" fmla="*/ 493 w 556"/>
                <a:gd name="T7" fmla="*/ 0 h 554"/>
                <a:gd name="T8" fmla="*/ 93 w 556"/>
                <a:gd name="T9" fmla="*/ 63 h 554"/>
              </a:gdLst>
              <a:ahLst/>
              <a:cxnLst>
                <a:cxn ang="0">
                  <a:pos x="T0" y="T1"/>
                </a:cxn>
                <a:cxn ang="0">
                  <a:pos x="T2" y="T3"/>
                </a:cxn>
                <a:cxn ang="0">
                  <a:pos x="T4" y="T5"/>
                </a:cxn>
                <a:cxn ang="0">
                  <a:pos x="T6" y="T7"/>
                </a:cxn>
                <a:cxn ang="0">
                  <a:pos x="T8" y="T9"/>
                </a:cxn>
              </a:cxnLst>
              <a:rect l="0" t="0" r="r" b="b"/>
              <a:pathLst>
                <a:path w="556" h="554">
                  <a:moveTo>
                    <a:pt x="93" y="63"/>
                  </a:moveTo>
                  <a:cubicBezTo>
                    <a:pt x="0" y="190"/>
                    <a:pt x="29" y="369"/>
                    <a:pt x="157" y="461"/>
                  </a:cubicBezTo>
                  <a:cubicBezTo>
                    <a:pt x="285" y="554"/>
                    <a:pt x="464" y="526"/>
                    <a:pt x="556" y="398"/>
                  </a:cubicBezTo>
                  <a:cubicBezTo>
                    <a:pt x="493" y="0"/>
                    <a:pt x="493" y="0"/>
                    <a:pt x="493" y="0"/>
                  </a:cubicBezTo>
                  <a:lnTo>
                    <a:pt x="93" y="63"/>
                  </a:lnTo>
                  <a:close/>
                </a:path>
              </a:pathLst>
            </a:custGeom>
            <a:solidFill>
              <a:sysClr val="window" lastClr="FFFFFF"/>
            </a:solidFill>
            <a:ln>
              <a:noFill/>
            </a:ln>
            <a:effectLst/>
            <a:scene3d>
              <a:camera prst="orthographicFront"/>
              <a:lightRig rig="threePt" dir="t"/>
            </a:scene3d>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hang" panose="00000800000000000000" pitchFamily="50" charset="-78"/>
                <a:cs typeface="B Nazanin" panose="00000400000000000000" pitchFamily="2" charset="-78"/>
              </a:endParaRPr>
            </a:p>
          </p:txBody>
        </p:sp>
        <p:grpSp>
          <p:nvGrpSpPr>
            <p:cNvPr id="18" name="Group 69">
              <a:extLst>
                <a:ext uri="{FF2B5EF4-FFF2-40B4-BE49-F238E27FC236}">
                  <a16:creationId xmlns:a16="http://schemas.microsoft.com/office/drawing/2014/main" id="{F5C12E71-6AA2-4C7B-ACDE-8449BFBE5116}"/>
                </a:ext>
              </a:extLst>
            </p:cNvPr>
            <p:cNvGrpSpPr>
              <a:grpSpLocks noChangeAspect="1"/>
            </p:cNvGrpSpPr>
            <p:nvPr/>
          </p:nvGrpSpPr>
          <p:grpSpPr bwMode="auto">
            <a:xfrm>
              <a:off x="9443932" y="2408699"/>
              <a:ext cx="770737" cy="798342"/>
              <a:chOff x="1156" y="1983"/>
              <a:chExt cx="2094" cy="2169"/>
            </a:xfrm>
            <a:solidFill>
              <a:srgbClr val="ABD100">
                <a:lumMod val="75000"/>
              </a:srgbClr>
            </a:solidFill>
            <a:effectLst/>
          </p:grpSpPr>
          <p:sp>
            <p:nvSpPr>
              <p:cNvPr id="23" name="Freeform 71">
                <a:extLst>
                  <a:ext uri="{FF2B5EF4-FFF2-40B4-BE49-F238E27FC236}">
                    <a16:creationId xmlns:a16="http://schemas.microsoft.com/office/drawing/2014/main" id="{DDA5E728-1551-44FF-884F-B2A738561679}"/>
                  </a:ext>
                </a:extLst>
              </p:cNvPr>
              <p:cNvSpPr>
                <a:spLocks noEditPoints="1"/>
              </p:cNvSpPr>
              <p:nvPr/>
            </p:nvSpPr>
            <p:spPr bwMode="auto">
              <a:xfrm>
                <a:off x="1156" y="1983"/>
                <a:ext cx="1430" cy="2169"/>
              </a:xfrm>
              <a:custGeom>
                <a:avLst/>
                <a:gdLst>
                  <a:gd name="T0" fmla="*/ 320 w 2859"/>
                  <a:gd name="T1" fmla="*/ 2743 h 4337"/>
                  <a:gd name="T2" fmla="*/ 596 w 2859"/>
                  <a:gd name="T3" fmla="*/ 1592 h 4337"/>
                  <a:gd name="T4" fmla="*/ 2539 w 2859"/>
                  <a:gd name="T5" fmla="*/ 475 h 4337"/>
                  <a:gd name="T6" fmla="*/ 916 w 2859"/>
                  <a:gd name="T7" fmla="*/ 2669 h 4337"/>
                  <a:gd name="T8" fmla="*/ 2539 w 2859"/>
                  <a:gd name="T9" fmla="*/ 475 h 4337"/>
                  <a:gd name="T10" fmla="*/ 2715 w 2859"/>
                  <a:gd name="T11" fmla="*/ 0 h 4337"/>
                  <a:gd name="T12" fmla="*/ 2770 w 2859"/>
                  <a:gd name="T13" fmla="*/ 15 h 4337"/>
                  <a:gd name="T14" fmla="*/ 2816 w 2859"/>
                  <a:gd name="T15" fmla="*/ 51 h 4337"/>
                  <a:gd name="T16" fmla="*/ 2847 w 2859"/>
                  <a:gd name="T17" fmla="*/ 100 h 4337"/>
                  <a:gd name="T18" fmla="*/ 2857 w 2859"/>
                  <a:gd name="T19" fmla="*/ 158 h 4337"/>
                  <a:gd name="T20" fmla="*/ 2855 w 2859"/>
                  <a:gd name="T21" fmla="*/ 4206 h 4337"/>
                  <a:gd name="T22" fmla="*/ 2835 w 2859"/>
                  <a:gd name="T23" fmla="*/ 4260 h 4337"/>
                  <a:gd name="T24" fmla="*/ 2795 w 2859"/>
                  <a:gd name="T25" fmla="*/ 4304 h 4337"/>
                  <a:gd name="T26" fmla="*/ 2748 w 2859"/>
                  <a:gd name="T27" fmla="*/ 4329 h 4337"/>
                  <a:gd name="T28" fmla="*/ 2699 w 2859"/>
                  <a:gd name="T29" fmla="*/ 4337 h 4337"/>
                  <a:gd name="T30" fmla="*/ 2633 w 2859"/>
                  <a:gd name="T31" fmla="*/ 4323 h 4337"/>
                  <a:gd name="T32" fmla="*/ 859 w 2859"/>
                  <a:gd name="T33" fmla="*/ 3025 h 4337"/>
                  <a:gd name="T34" fmla="*/ 813 w 2859"/>
                  <a:gd name="T35" fmla="*/ 3053 h 4337"/>
                  <a:gd name="T36" fmla="*/ 756 w 2859"/>
                  <a:gd name="T37" fmla="*/ 3064 h 4337"/>
                  <a:gd name="T38" fmla="*/ 128 w 2859"/>
                  <a:gd name="T39" fmla="*/ 3061 h 4337"/>
                  <a:gd name="T40" fmla="*/ 71 w 2859"/>
                  <a:gd name="T41" fmla="*/ 3036 h 4337"/>
                  <a:gd name="T42" fmla="*/ 27 w 2859"/>
                  <a:gd name="T43" fmla="*/ 2994 h 4337"/>
                  <a:gd name="T44" fmla="*/ 4 w 2859"/>
                  <a:gd name="T45" fmla="*/ 2935 h 4337"/>
                  <a:gd name="T46" fmla="*/ 0 w 2859"/>
                  <a:gd name="T47" fmla="*/ 1432 h 4337"/>
                  <a:gd name="T48" fmla="*/ 13 w 2859"/>
                  <a:gd name="T49" fmla="*/ 1370 h 4337"/>
                  <a:gd name="T50" fmla="*/ 47 w 2859"/>
                  <a:gd name="T51" fmla="*/ 1319 h 4337"/>
                  <a:gd name="T52" fmla="*/ 98 w 2859"/>
                  <a:gd name="T53" fmla="*/ 1285 h 4337"/>
                  <a:gd name="T54" fmla="*/ 160 w 2859"/>
                  <a:gd name="T55" fmla="*/ 1272 h 4337"/>
                  <a:gd name="T56" fmla="*/ 785 w 2859"/>
                  <a:gd name="T57" fmla="*/ 1274 h 4337"/>
                  <a:gd name="T58" fmla="*/ 838 w 2859"/>
                  <a:gd name="T59" fmla="*/ 1294 h 4337"/>
                  <a:gd name="T60" fmla="*/ 2603 w 2859"/>
                  <a:gd name="T61" fmla="*/ 30 h 4337"/>
                  <a:gd name="T62" fmla="*/ 2656 w 2859"/>
                  <a:gd name="T63" fmla="*/ 4 h 4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59" h="4337">
                    <a:moveTo>
                      <a:pt x="320" y="1592"/>
                    </a:moveTo>
                    <a:lnTo>
                      <a:pt x="320" y="2743"/>
                    </a:lnTo>
                    <a:lnTo>
                      <a:pt x="596" y="2743"/>
                    </a:lnTo>
                    <a:lnTo>
                      <a:pt x="596" y="1592"/>
                    </a:lnTo>
                    <a:lnTo>
                      <a:pt x="320" y="1592"/>
                    </a:lnTo>
                    <a:close/>
                    <a:moveTo>
                      <a:pt x="2539" y="475"/>
                    </a:moveTo>
                    <a:lnTo>
                      <a:pt x="916" y="1666"/>
                    </a:lnTo>
                    <a:lnTo>
                      <a:pt x="916" y="2669"/>
                    </a:lnTo>
                    <a:lnTo>
                      <a:pt x="2539" y="3861"/>
                    </a:lnTo>
                    <a:lnTo>
                      <a:pt x="2539" y="475"/>
                    </a:lnTo>
                    <a:close/>
                    <a:moveTo>
                      <a:pt x="2685" y="0"/>
                    </a:moveTo>
                    <a:lnTo>
                      <a:pt x="2715" y="0"/>
                    </a:lnTo>
                    <a:lnTo>
                      <a:pt x="2742" y="5"/>
                    </a:lnTo>
                    <a:lnTo>
                      <a:pt x="2770" y="15"/>
                    </a:lnTo>
                    <a:lnTo>
                      <a:pt x="2795" y="31"/>
                    </a:lnTo>
                    <a:lnTo>
                      <a:pt x="2816" y="51"/>
                    </a:lnTo>
                    <a:lnTo>
                      <a:pt x="2835" y="75"/>
                    </a:lnTo>
                    <a:lnTo>
                      <a:pt x="2847" y="100"/>
                    </a:lnTo>
                    <a:lnTo>
                      <a:pt x="2855" y="129"/>
                    </a:lnTo>
                    <a:lnTo>
                      <a:pt x="2857" y="158"/>
                    </a:lnTo>
                    <a:lnTo>
                      <a:pt x="2859" y="4177"/>
                    </a:lnTo>
                    <a:lnTo>
                      <a:pt x="2855" y="4206"/>
                    </a:lnTo>
                    <a:lnTo>
                      <a:pt x="2847" y="4235"/>
                    </a:lnTo>
                    <a:lnTo>
                      <a:pt x="2835" y="4260"/>
                    </a:lnTo>
                    <a:lnTo>
                      <a:pt x="2818" y="4284"/>
                    </a:lnTo>
                    <a:lnTo>
                      <a:pt x="2795" y="4304"/>
                    </a:lnTo>
                    <a:lnTo>
                      <a:pt x="2770" y="4320"/>
                    </a:lnTo>
                    <a:lnTo>
                      <a:pt x="2748" y="4329"/>
                    </a:lnTo>
                    <a:lnTo>
                      <a:pt x="2722" y="4334"/>
                    </a:lnTo>
                    <a:lnTo>
                      <a:pt x="2699" y="4337"/>
                    </a:lnTo>
                    <a:lnTo>
                      <a:pt x="2666" y="4333"/>
                    </a:lnTo>
                    <a:lnTo>
                      <a:pt x="2633" y="4323"/>
                    </a:lnTo>
                    <a:lnTo>
                      <a:pt x="2603" y="4305"/>
                    </a:lnTo>
                    <a:lnTo>
                      <a:pt x="859" y="3025"/>
                    </a:lnTo>
                    <a:lnTo>
                      <a:pt x="838" y="3041"/>
                    </a:lnTo>
                    <a:lnTo>
                      <a:pt x="813" y="3053"/>
                    </a:lnTo>
                    <a:lnTo>
                      <a:pt x="785" y="3061"/>
                    </a:lnTo>
                    <a:lnTo>
                      <a:pt x="756" y="3064"/>
                    </a:lnTo>
                    <a:lnTo>
                      <a:pt x="160" y="3064"/>
                    </a:lnTo>
                    <a:lnTo>
                      <a:pt x="128" y="3061"/>
                    </a:lnTo>
                    <a:lnTo>
                      <a:pt x="98" y="3051"/>
                    </a:lnTo>
                    <a:lnTo>
                      <a:pt x="71" y="3036"/>
                    </a:lnTo>
                    <a:lnTo>
                      <a:pt x="47" y="3017"/>
                    </a:lnTo>
                    <a:lnTo>
                      <a:pt x="27" y="2994"/>
                    </a:lnTo>
                    <a:lnTo>
                      <a:pt x="13" y="2966"/>
                    </a:lnTo>
                    <a:lnTo>
                      <a:pt x="4" y="2935"/>
                    </a:lnTo>
                    <a:lnTo>
                      <a:pt x="0" y="2904"/>
                    </a:lnTo>
                    <a:lnTo>
                      <a:pt x="0" y="1432"/>
                    </a:lnTo>
                    <a:lnTo>
                      <a:pt x="4" y="1400"/>
                    </a:lnTo>
                    <a:lnTo>
                      <a:pt x="13" y="1370"/>
                    </a:lnTo>
                    <a:lnTo>
                      <a:pt x="27" y="1342"/>
                    </a:lnTo>
                    <a:lnTo>
                      <a:pt x="47" y="1319"/>
                    </a:lnTo>
                    <a:lnTo>
                      <a:pt x="71" y="1299"/>
                    </a:lnTo>
                    <a:lnTo>
                      <a:pt x="98" y="1285"/>
                    </a:lnTo>
                    <a:lnTo>
                      <a:pt x="128" y="1276"/>
                    </a:lnTo>
                    <a:lnTo>
                      <a:pt x="160" y="1272"/>
                    </a:lnTo>
                    <a:lnTo>
                      <a:pt x="756" y="1272"/>
                    </a:lnTo>
                    <a:lnTo>
                      <a:pt x="785" y="1274"/>
                    </a:lnTo>
                    <a:lnTo>
                      <a:pt x="813" y="1282"/>
                    </a:lnTo>
                    <a:lnTo>
                      <a:pt x="838" y="1294"/>
                    </a:lnTo>
                    <a:lnTo>
                      <a:pt x="859" y="1310"/>
                    </a:lnTo>
                    <a:lnTo>
                      <a:pt x="2603" y="30"/>
                    </a:lnTo>
                    <a:lnTo>
                      <a:pt x="2629" y="14"/>
                    </a:lnTo>
                    <a:lnTo>
                      <a:pt x="2656" y="4"/>
                    </a:lnTo>
                    <a:lnTo>
                      <a:pt x="2685"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hang" panose="00000800000000000000" pitchFamily="50" charset="-78"/>
                  <a:cs typeface="B Nazanin" panose="00000400000000000000" pitchFamily="2" charset="-78"/>
                </a:endParaRPr>
              </a:p>
            </p:txBody>
          </p:sp>
          <p:sp>
            <p:nvSpPr>
              <p:cNvPr id="24" name="Freeform 72">
                <a:extLst>
                  <a:ext uri="{FF2B5EF4-FFF2-40B4-BE49-F238E27FC236}">
                    <a16:creationId xmlns:a16="http://schemas.microsoft.com/office/drawing/2014/main" id="{FA9C3B80-E2C3-4380-8416-BE30DD2FE9D3}"/>
                  </a:ext>
                </a:extLst>
              </p:cNvPr>
              <p:cNvSpPr>
                <a:spLocks/>
              </p:cNvSpPr>
              <p:nvPr/>
            </p:nvSpPr>
            <p:spPr bwMode="auto">
              <a:xfrm>
                <a:off x="2811" y="2443"/>
                <a:ext cx="439" cy="1248"/>
              </a:xfrm>
              <a:custGeom>
                <a:avLst/>
                <a:gdLst>
                  <a:gd name="T0" fmla="*/ 195 w 880"/>
                  <a:gd name="T1" fmla="*/ 4 h 2497"/>
                  <a:gd name="T2" fmla="*/ 253 w 880"/>
                  <a:gd name="T3" fmla="*/ 31 h 2497"/>
                  <a:gd name="T4" fmla="*/ 412 w 880"/>
                  <a:gd name="T5" fmla="*/ 161 h 2497"/>
                  <a:gd name="T6" fmla="*/ 549 w 880"/>
                  <a:gd name="T7" fmla="*/ 310 h 2497"/>
                  <a:gd name="T8" fmla="*/ 664 w 880"/>
                  <a:gd name="T9" fmla="*/ 476 h 2497"/>
                  <a:gd name="T10" fmla="*/ 757 w 880"/>
                  <a:gd name="T11" fmla="*/ 656 h 2497"/>
                  <a:gd name="T12" fmla="*/ 824 w 880"/>
                  <a:gd name="T13" fmla="*/ 845 h 2497"/>
                  <a:gd name="T14" fmla="*/ 865 w 880"/>
                  <a:gd name="T15" fmla="*/ 1044 h 2497"/>
                  <a:gd name="T16" fmla="*/ 880 w 880"/>
                  <a:gd name="T17" fmla="*/ 1249 h 2497"/>
                  <a:gd name="T18" fmla="*/ 865 w 880"/>
                  <a:gd name="T19" fmla="*/ 1454 h 2497"/>
                  <a:gd name="T20" fmla="*/ 824 w 880"/>
                  <a:gd name="T21" fmla="*/ 1652 h 2497"/>
                  <a:gd name="T22" fmla="*/ 757 w 880"/>
                  <a:gd name="T23" fmla="*/ 1843 h 2497"/>
                  <a:gd name="T24" fmla="*/ 664 w 880"/>
                  <a:gd name="T25" fmla="*/ 2022 h 2497"/>
                  <a:gd name="T26" fmla="*/ 549 w 880"/>
                  <a:gd name="T27" fmla="*/ 2187 h 2497"/>
                  <a:gd name="T28" fmla="*/ 412 w 880"/>
                  <a:gd name="T29" fmla="*/ 2337 h 2497"/>
                  <a:gd name="T30" fmla="*/ 253 w 880"/>
                  <a:gd name="T31" fmla="*/ 2466 h 2497"/>
                  <a:gd name="T32" fmla="*/ 192 w 880"/>
                  <a:gd name="T33" fmla="*/ 2494 h 2497"/>
                  <a:gd name="T34" fmla="*/ 130 w 880"/>
                  <a:gd name="T35" fmla="*/ 2494 h 2497"/>
                  <a:gd name="T36" fmla="*/ 74 w 880"/>
                  <a:gd name="T37" fmla="*/ 2472 h 2497"/>
                  <a:gd name="T38" fmla="*/ 29 w 880"/>
                  <a:gd name="T39" fmla="*/ 2429 h 2497"/>
                  <a:gd name="T40" fmla="*/ 4 w 880"/>
                  <a:gd name="T41" fmla="*/ 2371 h 2497"/>
                  <a:gd name="T42" fmla="*/ 2 w 880"/>
                  <a:gd name="T43" fmla="*/ 2310 h 2497"/>
                  <a:gd name="T44" fmla="*/ 24 w 880"/>
                  <a:gd name="T45" fmla="*/ 2253 h 2497"/>
                  <a:gd name="T46" fmla="*/ 66 w 880"/>
                  <a:gd name="T47" fmla="*/ 2207 h 2497"/>
                  <a:gd name="T48" fmla="*/ 200 w 880"/>
                  <a:gd name="T49" fmla="*/ 2096 h 2497"/>
                  <a:gd name="T50" fmla="*/ 315 w 880"/>
                  <a:gd name="T51" fmla="*/ 1967 h 2497"/>
                  <a:gd name="T52" fmla="*/ 409 w 880"/>
                  <a:gd name="T53" fmla="*/ 1824 h 2497"/>
                  <a:gd name="T54" fmla="*/ 482 w 880"/>
                  <a:gd name="T55" fmla="*/ 1670 h 2497"/>
                  <a:gd name="T56" fmla="*/ 532 w 880"/>
                  <a:gd name="T57" fmla="*/ 1507 h 2497"/>
                  <a:gd name="T58" fmla="*/ 557 w 880"/>
                  <a:gd name="T59" fmla="*/ 1336 h 2497"/>
                  <a:gd name="T60" fmla="*/ 557 w 880"/>
                  <a:gd name="T61" fmla="*/ 1161 h 2497"/>
                  <a:gd name="T62" fmla="*/ 532 w 880"/>
                  <a:gd name="T63" fmla="*/ 991 h 2497"/>
                  <a:gd name="T64" fmla="*/ 482 w 880"/>
                  <a:gd name="T65" fmla="*/ 828 h 2497"/>
                  <a:gd name="T66" fmla="*/ 409 w 880"/>
                  <a:gd name="T67" fmla="*/ 673 h 2497"/>
                  <a:gd name="T68" fmla="*/ 315 w 880"/>
                  <a:gd name="T69" fmla="*/ 530 h 2497"/>
                  <a:gd name="T70" fmla="*/ 200 w 880"/>
                  <a:gd name="T71" fmla="*/ 402 h 2497"/>
                  <a:gd name="T72" fmla="*/ 66 w 880"/>
                  <a:gd name="T73" fmla="*/ 290 h 2497"/>
                  <a:gd name="T74" fmla="*/ 24 w 880"/>
                  <a:gd name="T75" fmla="*/ 244 h 2497"/>
                  <a:gd name="T76" fmla="*/ 2 w 880"/>
                  <a:gd name="T77" fmla="*/ 187 h 2497"/>
                  <a:gd name="T78" fmla="*/ 4 w 880"/>
                  <a:gd name="T79" fmla="*/ 126 h 2497"/>
                  <a:gd name="T80" fmla="*/ 29 w 880"/>
                  <a:gd name="T81" fmla="*/ 68 h 2497"/>
                  <a:gd name="T82" fmla="*/ 76 w 880"/>
                  <a:gd name="T83" fmla="*/ 24 h 2497"/>
                  <a:gd name="T84" fmla="*/ 134 w 880"/>
                  <a:gd name="T85" fmla="*/ 3 h 2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0" h="2497">
                    <a:moveTo>
                      <a:pt x="164" y="0"/>
                    </a:moveTo>
                    <a:lnTo>
                      <a:pt x="195" y="4"/>
                    </a:lnTo>
                    <a:lnTo>
                      <a:pt x="225" y="15"/>
                    </a:lnTo>
                    <a:lnTo>
                      <a:pt x="253" y="31"/>
                    </a:lnTo>
                    <a:lnTo>
                      <a:pt x="335" y="93"/>
                    </a:lnTo>
                    <a:lnTo>
                      <a:pt x="412" y="161"/>
                    </a:lnTo>
                    <a:lnTo>
                      <a:pt x="483" y="233"/>
                    </a:lnTo>
                    <a:lnTo>
                      <a:pt x="549" y="310"/>
                    </a:lnTo>
                    <a:lnTo>
                      <a:pt x="610" y="391"/>
                    </a:lnTo>
                    <a:lnTo>
                      <a:pt x="664" y="476"/>
                    </a:lnTo>
                    <a:lnTo>
                      <a:pt x="713" y="564"/>
                    </a:lnTo>
                    <a:lnTo>
                      <a:pt x="757" y="656"/>
                    </a:lnTo>
                    <a:lnTo>
                      <a:pt x="794" y="750"/>
                    </a:lnTo>
                    <a:lnTo>
                      <a:pt x="824" y="845"/>
                    </a:lnTo>
                    <a:lnTo>
                      <a:pt x="848" y="944"/>
                    </a:lnTo>
                    <a:lnTo>
                      <a:pt x="865" y="1044"/>
                    </a:lnTo>
                    <a:lnTo>
                      <a:pt x="876" y="1145"/>
                    </a:lnTo>
                    <a:lnTo>
                      <a:pt x="880" y="1249"/>
                    </a:lnTo>
                    <a:lnTo>
                      <a:pt x="876" y="1352"/>
                    </a:lnTo>
                    <a:lnTo>
                      <a:pt x="865" y="1454"/>
                    </a:lnTo>
                    <a:lnTo>
                      <a:pt x="848" y="1553"/>
                    </a:lnTo>
                    <a:lnTo>
                      <a:pt x="824" y="1652"/>
                    </a:lnTo>
                    <a:lnTo>
                      <a:pt x="794" y="1749"/>
                    </a:lnTo>
                    <a:lnTo>
                      <a:pt x="757" y="1843"/>
                    </a:lnTo>
                    <a:lnTo>
                      <a:pt x="713" y="1933"/>
                    </a:lnTo>
                    <a:lnTo>
                      <a:pt x="664" y="2022"/>
                    </a:lnTo>
                    <a:lnTo>
                      <a:pt x="610" y="2106"/>
                    </a:lnTo>
                    <a:lnTo>
                      <a:pt x="549" y="2187"/>
                    </a:lnTo>
                    <a:lnTo>
                      <a:pt x="483" y="2264"/>
                    </a:lnTo>
                    <a:lnTo>
                      <a:pt x="412" y="2337"/>
                    </a:lnTo>
                    <a:lnTo>
                      <a:pt x="335" y="2404"/>
                    </a:lnTo>
                    <a:lnTo>
                      <a:pt x="253" y="2466"/>
                    </a:lnTo>
                    <a:lnTo>
                      <a:pt x="224" y="2484"/>
                    </a:lnTo>
                    <a:lnTo>
                      <a:pt x="192" y="2494"/>
                    </a:lnTo>
                    <a:lnTo>
                      <a:pt x="160" y="2497"/>
                    </a:lnTo>
                    <a:lnTo>
                      <a:pt x="130" y="2494"/>
                    </a:lnTo>
                    <a:lnTo>
                      <a:pt x="102" y="2486"/>
                    </a:lnTo>
                    <a:lnTo>
                      <a:pt x="74" y="2472"/>
                    </a:lnTo>
                    <a:lnTo>
                      <a:pt x="51" y="2453"/>
                    </a:lnTo>
                    <a:lnTo>
                      <a:pt x="29" y="2429"/>
                    </a:lnTo>
                    <a:lnTo>
                      <a:pt x="14" y="2402"/>
                    </a:lnTo>
                    <a:lnTo>
                      <a:pt x="4" y="2371"/>
                    </a:lnTo>
                    <a:lnTo>
                      <a:pt x="0" y="2341"/>
                    </a:lnTo>
                    <a:lnTo>
                      <a:pt x="2" y="2310"/>
                    </a:lnTo>
                    <a:lnTo>
                      <a:pt x="10" y="2281"/>
                    </a:lnTo>
                    <a:lnTo>
                      <a:pt x="24" y="2253"/>
                    </a:lnTo>
                    <a:lnTo>
                      <a:pt x="43" y="2228"/>
                    </a:lnTo>
                    <a:lnTo>
                      <a:pt x="66" y="2207"/>
                    </a:lnTo>
                    <a:lnTo>
                      <a:pt x="136" y="2153"/>
                    </a:lnTo>
                    <a:lnTo>
                      <a:pt x="200" y="2096"/>
                    </a:lnTo>
                    <a:lnTo>
                      <a:pt x="259" y="2034"/>
                    </a:lnTo>
                    <a:lnTo>
                      <a:pt x="315" y="1967"/>
                    </a:lnTo>
                    <a:lnTo>
                      <a:pt x="364" y="1897"/>
                    </a:lnTo>
                    <a:lnTo>
                      <a:pt x="409" y="1824"/>
                    </a:lnTo>
                    <a:lnTo>
                      <a:pt x="449" y="1749"/>
                    </a:lnTo>
                    <a:lnTo>
                      <a:pt x="482" y="1670"/>
                    </a:lnTo>
                    <a:lnTo>
                      <a:pt x="509" y="1589"/>
                    </a:lnTo>
                    <a:lnTo>
                      <a:pt x="532" y="1507"/>
                    </a:lnTo>
                    <a:lnTo>
                      <a:pt x="548" y="1422"/>
                    </a:lnTo>
                    <a:lnTo>
                      <a:pt x="557" y="1336"/>
                    </a:lnTo>
                    <a:lnTo>
                      <a:pt x="560" y="1249"/>
                    </a:lnTo>
                    <a:lnTo>
                      <a:pt x="557" y="1161"/>
                    </a:lnTo>
                    <a:lnTo>
                      <a:pt x="548" y="1075"/>
                    </a:lnTo>
                    <a:lnTo>
                      <a:pt x="532" y="991"/>
                    </a:lnTo>
                    <a:lnTo>
                      <a:pt x="509" y="909"/>
                    </a:lnTo>
                    <a:lnTo>
                      <a:pt x="482" y="828"/>
                    </a:lnTo>
                    <a:lnTo>
                      <a:pt x="449" y="748"/>
                    </a:lnTo>
                    <a:lnTo>
                      <a:pt x="409" y="673"/>
                    </a:lnTo>
                    <a:lnTo>
                      <a:pt x="364" y="600"/>
                    </a:lnTo>
                    <a:lnTo>
                      <a:pt x="315" y="530"/>
                    </a:lnTo>
                    <a:lnTo>
                      <a:pt x="259" y="464"/>
                    </a:lnTo>
                    <a:lnTo>
                      <a:pt x="200" y="402"/>
                    </a:lnTo>
                    <a:lnTo>
                      <a:pt x="136" y="345"/>
                    </a:lnTo>
                    <a:lnTo>
                      <a:pt x="66" y="290"/>
                    </a:lnTo>
                    <a:lnTo>
                      <a:pt x="43" y="269"/>
                    </a:lnTo>
                    <a:lnTo>
                      <a:pt x="24" y="244"/>
                    </a:lnTo>
                    <a:lnTo>
                      <a:pt x="10" y="216"/>
                    </a:lnTo>
                    <a:lnTo>
                      <a:pt x="2" y="187"/>
                    </a:lnTo>
                    <a:lnTo>
                      <a:pt x="0" y="157"/>
                    </a:lnTo>
                    <a:lnTo>
                      <a:pt x="4" y="126"/>
                    </a:lnTo>
                    <a:lnTo>
                      <a:pt x="14" y="96"/>
                    </a:lnTo>
                    <a:lnTo>
                      <a:pt x="29" y="68"/>
                    </a:lnTo>
                    <a:lnTo>
                      <a:pt x="51" y="43"/>
                    </a:lnTo>
                    <a:lnTo>
                      <a:pt x="76" y="24"/>
                    </a:lnTo>
                    <a:lnTo>
                      <a:pt x="103" y="11"/>
                    </a:lnTo>
                    <a:lnTo>
                      <a:pt x="134" y="3"/>
                    </a:lnTo>
                    <a:lnTo>
                      <a:pt x="16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hang" panose="00000800000000000000" pitchFamily="50" charset="-78"/>
                  <a:cs typeface="B Nazanin" panose="00000400000000000000" pitchFamily="2" charset="-78"/>
                </a:endParaRPr>
              </a:p>
            </p:txBody>
          </p:sp>
        </p:grpSp>
        <p:grpSp>
          <p:nvGrpSpPr>
            <p:cNvPr id="19" name="Group 75">
              <a:extLst>
                <a:ext uri="{FF2B5EF4-FFF2-40B4-BE49-F238E27FC236}">
                  <a16:creationId xmlns:a16="http://schemas.microsoft.com/office/drawing/2014/main" id="{83D98555-BC47-4FE7-868B-C721657EFDD2}"/>
                </a:ext>
              </a:extLst>
            </p:cNvPr>
            <p:cNvGrpSpPr>
              <a:grpSpLocks noChangeAspect="1"/>
            </p:cNvGrpSpPr>
            <p:nvPr/>
          </p:nvGrpSpPr>
          <p:grpSpPr bwMode="auto">
            <a:xfrm>
              <a:off x="8809165" y="4478300"/>
              <a:ext cx="832099" cy="691977"/>
              <a:chOff x="1693" y="1519"/>
              <a:chExt cx="2892" cy="2405"/>
            </a:xfrm>
            <a:solidFill>
              <a:srgbClr val="00B69F">
                <a:lumMod val="75000"/>
              </a:srgbClr>
            </a:solidFill>
            <a:effectLst/>
          </p:grpSpPr>
          <p:sp>
            <p:nvSpPr>
              <p:cNvPr id="21" name="Freeform 77">
                <a:extLst>
                  <a:ext uri="{FF2B5EF4-FFF2-40B4-BE49-F238E27FC236}">
                    <a16:creationId xmlns:a16="http://schemas.microsoft.com/office/drawing/2014/main" id="{36C96CA7-0C40-44BF-AABC-06D435DCAF14}"/>
                  </a:ext>
                </a:extLst>
              </p:cNvPr>
              <p:cNvSpPr>
                <a:spLocks noEditPoints="1"/>
              </p:cNvSpPr>
              <p:nvPr/>
            </p:nvSpPr>
            <p:spPr bwMode="auto">
              <a:xfrm>
                <a:off x="1693" y="1519"/>
                <a:ext cx="2892" cy="2405"/>
              </a:xfrm>
              <a:custGeom>
                <a:avLst/>
                <a:gdLst>
                  <a:gd name="T0" fmla="*/ 2280 w 5784"/>
                  <a:gd name="T1" fmla="*/ 2138 h 4809"/>
                  <a:gd name="T2" fmla="*/ 4033 w 5784"/>
                  <a:gd name="T3" fmla="*/ 453 h 4809"/>
                  <a:gd name="T4" fmla="*/ 3404 w 5784"/>
                  <a:gd name="T5" fmla="*/ 875 h 4809"/>
                  <a:gd name="T6" fmla="*/ 3153 w 5784"/>
                  <a:gd name="T7" fmla="*/ 1395 h 4809"/>
                  <a:gd name="T8" fmla="*/ 3258 w 5784"/>
                  <a:gd name="T9" fmla="*/ 1918 h 4809"/>
                  <a:gd name="T10" fmla="*/ 1500 w 5784"/>
                  <a:gd name="T11" fmla="*/ 3789 h 4809"/>
                  <a:gd name="T12" fmla="*/ 1424 w 5784"/>
                  <a:gd name="T13" fmla="*/ 4168 h 4809"/>
                  <a:gd name="T14" fmla="*/ 1679 w 5784"/>
                  <a:gd name="T15" fmla="*/ 4456 h 4809"/>
                  <a:gd name="T16" fmla="*/ 2062 w 5784"/>
                  <a:gd name="T17" fmla="*/ 4432 h 4809"/>
                  <a:gd name="T18" fmla="*/ 3947 w 5784"/>
                  <a:gd name="T19" fmla="*/ 2636 h 4809"/>
                  <a:gd name="T20" fmla="*/ 4414 w 5784"/>
                  <a:gd name="T21" fmla="*/ 2749 h 4809"/>
                  <a:gd name="T22" fmla="*/ 4960 w 5784"/>
                  <a:gd name="T23" fmla="*/ 2554 h 4809"/>
                  <a:gd name="T24" fmla="*/ 5424 w 5784"/>
                  <a:gd name="T25" fmla="*/ 1964 h 4809"/>
                  <a:gd name="T26" fmla="*/ 4997 w 5784"/>
                  <a:gd name="T27" fmla="*/ 2020 h 4809"/>
                  <a:gd name="T28" fmla="*/ 4495 w 5784"/>
                  <a:gd name="T29" fmla="*/ 2199 h 4809"/>
                  <a:gd name="T30" fmla="*/ 3990 w 5784"/>
                  <a:gd name="T31" fmla="*/ 2020 h 4809"/>
                  <a:gd name="T32" fmla="*/ 3715 w 5784"/>
                  <a:gd name="T33" fmla="*/ 1561 h 4809"/>
                  <a:gd name="T34" fmla="*/ 3794 w 5784"/>
                  <a:gd name="T35" fmla="*/ 1031 h 4809"/>
                  <a:gd name="T36" fmla="*/ 1154 w 5784"/>
                  <a:gd name="T37" fmla="*/ 319 h 4809"/>
                  <a:gd name="T38" fmla="*/ 383 w 5784"/>
                  <a:gd name="T39" fmla="*/ 962 h 4809"/>
                  <a:gd name="T40" fmla="*/ 355 w 5784"/>
                  <a:gd name="T41" fmla="*/ 1301 h 4809"/>
                  <a:gd name="T42" fmla="*/ 646 w 5784"/>
                  <a:gd name="T43" fmla="*/ 1481 h 4809"/>
                  <a:gd name="T44" fmla="*/ 901 w 5784"/>
                  <a:gd name="T45" fmla="*/ 1453 h 4809"/>
                  <a:gd name="T46" fmla="*/ 1449 w 5784"/>
                  <a:gd name="T47" fmla="*/ 887 h 4809"/>
                  <a:gd name="T48" fmla="*/ 1468 w 5784"/>
                  <a:gd name="T49" fmla="*/ 558 h 4809"/>
                  <a:gd name="T50" fmla="*/ 1205 w 5784"/>
                  <a:gd name="T51" fmla="*/ 323 h 4809"/>
                  <a:gd name="T52" fmla="*/ 1498 w 5784"/>
                  <a:gd name="T53" fmla="*/ 98 h 4809"/>
                  <a:gd name="T54" fmla="*/ 1786 w 5784"/>
                  <a:gd name="T55" fmla="*/ 507 h 4809"/>
                  <a:gd name="T56" fmla="*/ 2628 w 5784"/>
                  <a:gd name="T57" fmla="*/ 1663 h 4809"/>
                  <a:gd name="T58" fmla="*/ 2714 w 5784"/>
                  <a:gd name="T59" fmla="*/ 2118 h 4809"/>
                  <a:gd name="T60" fmla="*/ 2837 w 5784"/>
                  <a:gd name="T61" fmla="*/ 1342 h 4809"/>
                  <a:gd name="T62" fmla="*/ 3109 w 5784"/>
                  <a:gd name="T63" fmla="*/ 724 h 4809"/>
                  <a:gd name="T64" fmla="*/ 3797 w 5784"/>
                  <a:gd name="T65" fmla="*/ 186 h 4809"/>
                  <a:gd name="T66" fmla="*/ 4509 w 5784"/>
                  <a:gd name="T67" fmla="*/ 154 h 4809"/>
                  <a:gd name="T68" fmla="*/ 4797 w 5784"/>
                  <a:gd name="T69" fmla="*/ 377 h 4809"/>
                  <a:gd name="T70" fmla="*/ 4055 w 5784"/>
                  <a:gd name="T71" fmla="*/ 1224 h 4809"/>
                  <a:gd name="T72" fmla="*/ 4084 w 5784"/>
                  <a:gd name="T73" fmla="*/ 1642 h 4809"/>
                  <a:gd name="T74" fmla="*/ 4431 w 5784"/>
                  <a:gd name="T75" fmla="*/ 1874 h 4809"/>
                  <a:gd name="T76" fmla="*/ 4830 w 5784"/>
                  <a:gd name="T77" fmla="*/ 1741 h 4809"/>
                  <a:gd name="T78" fmla="*/ 5633 w 5784"/>
                  <a:gd name="T79" fmla="*/ 1140 h 4809"/>
                  <a:gd name="T80" fmla="*/ 5784 w 5784"/>
                  <a:gd name="T81" fmla="*/ 1704 h 4809"/>
                  <a:gd name="T82" fmla="*/ 5576 w 5784"/>
                  <a:gd name="T83" fmla="*/ 2371 h 4809"/>
                  <a:gd name="T84" fmla="*/ 4913 w 5784"/>
                  <a:gd name="T85" fmla="*/ 2960 h 4809"/>
                  <a:gd name="T86" fmla="*/ 4192 w 5784"/>
                  <a:gd name="T87" fmla="*/ 3049 h 4809"/>
                  <a:gd name="T88" fmla="*/ 4802 w 5784"/>
                  <a:gd name="T89" fmla="*/ 4600 h 4809"/>
                  <a:gd name="T90" fmla="*/ 4711 w 5784"/>
                  <a:gd name="T91" fmla="*/ 4799 h 4809"/>
                  <a:gd name="T92" fmla="*/ 3990 w 5784"/>
                  <a:gd name="T93" fmla="*/ 4585 h 4809"/>
                  <a:gd name="T94" fmla="*/ 2015 w 5784"/>
                  <a:gd name="T95" fmla="*/ 4792 h 4809"/>
                  <a:gd name="T96" fmla="*/ 1444 w 5784"/>
                  <a:gd name="T97" fmla="*/ 4695 h 4809"/>
                  <a:gd name="T98" fmla="*/ 1108 w 5784"/>
                  <a:gd name="T99" fmla="*/ 4224 h 4809"/>
                  <a:gd name="T100" fmla="*/ 1205 w 5784"/>
                  <a:gd name="T101" fmla="*/ 3654 h 4809"/>
                  <a:gd name="T102" fmla="*/ 1777 w 5784"/>
                  <a:gd name="T103" fmla="*/ 2624 h 4809"/>
                  <a:gd name="T104" fmla="*/ 796 w 5784"/>
                  <a:gd name="T105" fmla="*/ 1783 h 4809"/>
                  <a:gd name="T106" fmla="*/ 367 w 5784"/>
                  <a:gd name="T107" fmla="*/ 1737 h 4809"/>
                  <a:gd name="T108" fmla="*/ 37 w 5784"/>
                  <a:gd name="T109" fmla="*/ 1368 h 4809"/>
                  <a:gd name="T110" fmla="*/ 63 w 5784"/>
                  <a:gd name="T111" fmla="*/ 873 h 4809"/>
                  <a:gd name="T112" fmla="*/ 873 w 5784"/>
                  <a:gd name="T113" fmla="*/ 63 h 4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84" h="4809">
                    <a:moveTo>
                      <a:pt x="3555" y="3413"/>
                    </a:moveTo>
                    <a:lnTo>
                      <a:pt x="3413" y="3555"/>
                    </a:lnTo>
                    <a:lnTo>
                      <a:pt x="4189" y="4332"/>
                    </a:lnTo>
                    <a:lnTo>
                      <a:pt x="4400" y="4400"/>
                    </a:lnTo>
                    <a:lnTo>
                      <a:pt x="4331" y="4189"/>
                    </a:lnTo>
                    <a:lnTo>
                      <a:pt x="3555" y="3413"/>
                    </a:lnTo>
                    <a:close/>
                    <a:moveTo>
                      <a:pt x="2280" y="2138"/>
                    </a:moveTo>
                    <a:lnTo>
                      <a:pt x="2137" y="2280"/>
                    </a:lnTo>
                    <a:lnTo>
                      <a:pt x="2345" y="2485"/>
                    </a:lnTo>
                    <a:lnTo>
                      <a:pt x="2487" y="2343"/>
                    </a:lnTo>
                    <a:lnTo>
                      <a:pt x="2280" y="2138"/>
                    </a:lnTo>
                    <a:close/>
                    <a:moveTo>
                      <a:pt x="4203" y="437"/>
                    </a:moveTo>
                    <a:lnTo>
                      <a:pt x="4115" y="441"/>
                    </a:lnTo>
                    <a:lnTo>
                      <a:pt x="4033" y="453"/>
                    </a:lnTo>
                    <a:lnTo>
                      <a:pt x="3950" y="472"/>
                    </a:lnTo>
                    <a:lnTo>
                      <a:pt x="3871" y="499"/>
                    </a:lnTo>
                    <a:lnTo>
                      <a:pt x="3797" y="534"/>
                    </a:lnTo>
                    <a:lnTo>
                      <a:pt x="3725" y="576"/>
                    </a:lnTo>
                    <a:lnTo>
                      <a:pt x="3659" y="625"/>
                    </a:lnTo>
                    <a:lnTo>
                      <a:pt x="3597" y="680"/>
                    </a:lnTo>
                    <a:lnTo>
                      <a:pt x="3404" y="875"/>
                    </a:lnTo>
                    <a:lnTo>
                      <a:pt x="3344" y="940"/>
                    </a:lnTo>
                    <a:lnTo>
                      <a:pt x="3293" y="1008"/>
                    </a:lnTo>
                    <a:lnTo>
                      <a:pt x="3251" y="1080"/>
                    </a:lnTo>
                    <a:lnTo>
                      <a:pt x="3214" y="1156"/>
                    </a:lnTo>
                    <a:lnTo>
                      <a:pt x="3186" y="1233"/>
                    </a:lnTo>
                    <a:lnTo>
                      <a:pt x="3167" y="1312"/>
                    </a:lnTo>
                    <a:lnTo>
                      <a:pt x="3153" y="1395"/>
                    </a:lnTo>
                    <a:lnTo>
                      <a:pt x="3147" y="1477"/>
                    </a:lnTo>
                    <a:lnTo>
                      <a:pt x="3151" y="1560"/>
                    </a:lnTo>
                    <a:lnTo>
                      <a:pt x="3163" y="1642"/>
                    </a:lnTo>
                    <a:lnTo>
                      <a:pt x="3183" y="1723"/>
                    </a:lnTo>
                    <a:lnTo>
                      <a:pt x="3209" y="1804"/>
                    </a:lnTo>
                    <a:lnTo>
                      <a:pt x="3246" y="1883"/>
                    </a:lnTo>
                    <a:lnTo>
                      <a:pt x="3258" y="1918"/>
                    </a:lnTo>
                    <a:lnTo>
                      <a:pt x="3263" y="1953"/>
                    </a:lnTo>
                    <a:lnTo>
                      <a:pt x="3260" y="1988"/>
                    </a:lnTo>
                    <a:lnTo>
                      <a:pt x="3248" y="2022"/>
                    </a:lnTo>
                    <a:lnTo>
                      <a:pt x="3228" y="2053"/>
                    </a:lnTo>
                    <a:lnTo>
                      <a:pt x="3204" y="2081"/>
                    </a:lnTo>
                    <a:lnTo>
                      <a:pt x="1537" y="3747"/>
                    </a:lnTo>
                    <a:lnTo>
                      <a:pt x="1500" y="3789"/>
                    </a:lnTo>
                    <a:lnTo>
                      <a:pt x="1468" y="3836"/>
                    </a:lnTo>
                    <a:lnTo>
                      <a:pt x="1442" y="3887"/>
                    </a:lnTo>
                    <a:lnTo>
                      <a:pt x="1424" y="3942"/>
                    </a:lnTo>
                    <a:lnTo>
                      <a:pt x="1414" y="3996"/>
                    </a:lnTo>
                    <a:lnTo>
                      <a:pt x="1410" y="4054"/>
                    </a:lnTo>
                    <a:lnTo>
                      <a:pt x="1414" y="4112"/>
                    </a:lnTo>
                    <a:lnTo>
                      <a:pt x="1424" y="4168"/>
                    </a:lnTo>
                    <a:lnTo>
                      <a:pt x="1442" y="4221"/>
                    </a:lnTo>
                    <a:lnTo>
                      <a:pt x="1468" y="4272"/>
                    </a:lnTo>
                    <a:lnTo>
                      <a:pt x="1500" y="4319"/>
                    </a:lnTo>
                    <a:lnTo>
                      <a:pt x="1537" y="4361"/>
                    </a:lnTo>
                    <a:lnTo>
                      <a:pt x="1581" y="4400"/>
                    </a:lnTo>
                    <a:lnTo>
                      <a:pt x="1628" y="4432"/>
                    </a:lnTo>
                    <a:lnTo>
                      <a:pt x="1679" y="4456"/>
                    </a:lnTo>
                    <a:lnTo>
                      <a:pt x="1732" y="4476"/>
                    </a:lnTo>
                    <a:lnTo>
                      <a:pt x="1788" y="4486"/>
                    </a:lnTo>
                    <a:lnTo>
                      <a:pt x="1846" y="4490"/>
                    </a:lnTo>
                    <a:lnTo>
                      <a:pt x="1902" y="4486"/>
                    </a:lnTo>
                    <a:lnTo>
                      <a:pt x="1958" y="4476"/>
                    </a:lnTo>
                    <a:lnTo>
                      <a:pt x="2013" y="4456"/>
                    </a:lnTo>
                    <a:lnTo>
                      <a:pt x="2062" y="4432"/>
                    </a:lnTo>
                    <a:lnTo>
                      <a:pt x="2109" y="4400"/>
                    </a:lnTo>
                    <a:lnTo>
                      <a:pt x="2153" y="4361"/>
                    </a:lnTo>
                    <a:lnTo>
                      <a:pt x="3817" y="2696"/>
                    </a:lnTo>
                    <a:lnTo>
                      <a:pt x="3845" y="2672"/>
                    </a:lnTo>
                    <a:lnTo>
                      <a:pt x="3876" y="2652"/>
                    </a:lnTo>
                    <a:lnTo>
                      <a:pt x="3911" y="2640"/>
                    </a:lnTo>
                    <a:lnTo>
                      <a:pt x="3947" y="2636"/>
                    </a:lnTo>
                    <a:lnTo>
                      <a:pt x="3982" y="2640"/>
                    </a:lnTo>
                    <a:lnTo>
                      <a:pt x="4015" y="2654"/>
                    </a:lnTo>
                    <a:lnTo>
                      <a:pt x="4091" y="2687"/>
                    </a:lnTo>
                    <a:lnTo>
                      <a:pt x="4168" y="2716"/>
                    </a:lnTo>
                    <a:lnTo>
                      <a:pt x="4249" y="2735"/>
                    </a:lnTo>
                    <a:lnTo>
                      <a:pt x="4329" y="2745"/>
                    </a:lnTo>
                    <a:lnTo>
                      <a:pt x="4414" y="2749"/>
                    </a:lnTo>
                    <a:lnTo>
                      <a:pt x="4498" y="2745"/>
                    </a:lnTo>
                    <a:lnTo>
                      <a:pt x="4582" y="2733"/>
                    </a:lnTo>
                    <a:lnTo>
                      <a:pt x="4665" y="2712"/>
                    </a:lnTo>
                    <a:lnTo>
                      <a:pt x="4744" y="2684"/>
                    </a:lnTo>
                    <a:lnTo>
                      <a:pt x="4819" y="2649"/>
                    </a:lnTo>
                    <a:lnTo>
                      <a:pt x="4891" y="2605"/>
                    </a:lnTo>
                    <a:lnTo>
                      <a:pt x="4960" y="2554"/>
                    </a:lnTo>
                    <a:lnTo>
                      <a:pt x="5025" y="2496"/>
                    </a:lnTo>
                    <a:lnTo>
                      <a:pt x="5218" y="2301"/>
                    </a:lnTo>
                    <a:lnTo>
                      <a:pt x="5273" y="2241"/>
                    </a:lnTo>
                    <a:lnTo>
                      <a:pt x="5320" y="2178"/>
                    </a:lnTo>
                    <a:lnTo>
                      <a:pt x="5360" y="2109"/>
                    </a:lnTo>
                    <a:lnTo>
                      <a:pt x="5396" y="2039"/>
                    </a:lnTo>
                    <a:lnTo>
                      <a:pt x="5424" y="1964"/>
                    </a:lnTo>
                    <a:lnTo>
                      <a:pt x="5443" y="1888"/>
                    </a:lnTo>
                    <a:lnTo>
                      <a:pt x="5457" y="1809"/>
                    </a:lnTo>
                    <a:lnTo>
                      <a:pt x="5464" y="1730"/>
                    </a:lnTo>
                    <a:lnTo>
                      <a:pt x="5464" y="1649"/>
                    </a:lnTo>
                    <a:lnTo>
                      <a:pt x="5455" y="1568"/>
                    </a:lnTo>
                    <a:lnTo>
                      <a:pt x="5055" y="1967"/>
                    </a:lnTo>
                    <a:lnTo>
                      <a:pt x="4997" y="2020"/>
                    </a:lnTo>
                    <a:lnTo>
                      <a:pt x="4935" y="2066"/>
                    </a:lnTo>
                    <a:lnTo>
                      <a:pt x="4869" y="2106"/>
                    </a:lnTo>
                    <a:lnTo>
                      <a:pt x="4798" y="2139"/>
                    </a:lnTo>
                    <a:lnTo>
                      <a:pt x="4726" y="2166"/>
                    </a:lnTo>
                    <a:lnTo>
                      <a:pt x="4651" y="2183"/>
                    </a:lnTo>
                    <a:lnTo>
                      <a:pt x="4574" y="2196"/>
                    </a:lnTo>
                    <a:lnTo>
                      <a:pt x="4495" y="2199"/>
                    </a:lnTo>
                    <a:lnTo>
                      <a:pt x="4415" y="2196"/>
                    </a:lnTo>
                    <a:lnTo>
                      <a:pt x="4338" y="2183"/>
                    </a:lnTo>
                    <a:lnTo>
                      <a:pt x="4263" y="2166"/>
                    </a:lnTo>
                    <a:lnTo>
                      <a:pt x="4191" y="2139"/>
                    </a:lnTo>
                    <a:lnTo>
                      <a:pt x="4120" y="2106"/>
                    </a:lnTo>
                    <a:lnTo>
                      <a:pt x="4054" y="2066"/>
                    </a:lnTo>
                    <a:lnTo>
                      <a:pt x="3990" y="2020"/>
                    </a:lnTo>
                    <a:lnTo>
                      <a:pt x="3932" y="1967"/>
                    </a:lnTo>
                    <a:lnTo>
                      <a:pt x="3880" y="1907"/>
                    </a:lnTo>
                    <a:lnTo>
                      <a:pt x="3832" y="1846"/>
                    </a:lnTo>
                    <a:lnTo>
                      <a:pt x="3794" y="1779"/>
                    </a:lnTo>
                    <a:lnTo>
                      <a:pt x="3760" y="1709"/>
                    </a:lnTo>
                    <a:lnTo>
                      <a:pt x="3734" y="1637"/>
                    </a:lnTo>
                    <a:lnTo>
                      <a:pt x="3715" y="1561"/>
                    </a:lnTo>
                    <a:lnTo>
                      <a:pt x="3704" y="1484"/>
                    </a:lnTo>
                    <a:lnTo>
                      <a:pt x="3701" y="1405"/>
                    </a:lnTo>
                    <a:lnTo>
                      <a:pt x="3704" y="1326"/>
                    </a:lnTo>
                    <a:lnTo>
                      <a:pt x="3715" y="1249"/>
                    </a:lnTo>
                    <a:lnTo>
                      <a:pt x="3734" y="1173"/>
                    </a:lnTo>
                    <a:lnTo>
                      <a:pt x="3760" y="1101"/>
                    </a:lnTo>
                    <a:lnTo>
                      <a:pt x="3794" y="1031"/>
                    </a:lnTo>
                    <a:lnTo>
                      <a:pt x="3832" y="964"/>
                    </a:lnTo>
                    <a:lnTo>
                      <a:pt x="3880" y="901"/>
                    </a:lnTo>
                    <a:lnTo>
                      <a:pt x="3932" y="843"/>
                    </a:lnTo>
                    <a:lnTo>
                      <a:pt x="4331" y="446"/>
                    </a:lnTo>
                    <a:lnTo>
                      <a:pt x="4266" y="439"/>
                    </a:lnTo>
                    <a:lnTo>
                      <a:pt x="4203" y="437"/>
                    </a:lnTo>
                    <a:close/>
                    <a:moveTo>
                      <a:pt x="1154" y="319"/>
                    </a:moveTo>
                    <a:lnTo>
                      <a:pt x="1103" y="323"/>
                    </a:lnTo>
                    <a:lnTo>
                      <a:pt x="1052" y="335"/>
                    </a:lnTo>
                    <a:lnTo>
                      <a:pt x="1006" y="355"/>
                    </a:lnTo>
                    <a:lnTo>
                      <a:pt x="962" y="381"/>
                    </a:lnTo>
                    <a:lnTo>
                      <a:pt x="924" y="414"/>
                    </a:lnTo>
                    <a:lnTo>
                      <a:pt x="416" y="922"/>
                    </a:lnTo>
                    <a:lnTo>
                      <a:pt x="383" y="962"/>
                    </a:lnTo>
                    <a:lnTo>
                      <a:pt x="355" y="1005"/>
                    </a:lnTo>
                    <a:lnTo>
                      <a:pt x="335" y="1052"/>
                    </a:lnTo>
                    <a:lnTo>
                      <a:pt x="325" y="1101"/>
                    </a:lnTo>
                    <a:lnTo>
                      <a:pt x="320" y="1154"/>
                    </a:lnTo>
                    <a:lnTo>
                      <a:pt x="325" y="1205"/>
                    </a:lnTo>
                    <a:lnTo>
                      <a:pt x="335" y="1254"/>
                    </a:lnTo>
                    <a:lnTo>
                      <a:pt x="355" y="1301"/>
                    </a:lnTo>
                    <a:lnTo>
                      <a:pt x="383" y="1345"/>
                    </a:lnTo>
                    <a:lnTo>
                      <a:pt x="416" y="1384"/>
                    </a:lnTo>
                    <a:lnTo>
                      <a:pt x="455" y="1417"/>
                    </a:lnTo>
                    <a:lnTo>
                      <a:pt x="499" y="1445"/>
                    </a:lnTo>
                    <a:lnTo>
                      <a:pt x="546" y="1465"/>
                    </a:lnTo>
                    <a:lnTo>
                      <a:pt x="595" y="1475"/>
                    </a:lnTo>
                    <a:lnTo>
                      <a:pt x="646" y="1481"/>
                    </a:lnTo>
                    <a:lnTo>
                      <a:pt x="692" y="1477"/>
                    </a:lnTo>
                    <a:lnTo>
                      <a:pt x="734" y="1468"/>
                    </a:lnTo>
                    <a:lnTo>
                      <a:pt x="776" y="1453"/>
                    </a:lnTo>
                    <a:lnTo>
                      <a:pt x="808" y="1444"/>
                    </a:lnTo>
                    <a:lnTo>
                      <a:pt x="840" y="1440"/>
                    </a:lnTo>
                    <a:lnTo>
                      <a:pt x="871" y="1444"/>
                    </a:lnTo>
                    <a:lnTo>
                      <a:pt x="901" y="1453"/>
                    </a:lnTo>
                    <a:lnTo>
                      <a:pt x="929" y="1467"/>
                    </a:lnTo>
                    <a:lnTo>
                      <a:pt x="954" y="1488"/>
                    </a:lnTo>
                    <a:lnTo>
                      <a:pt x="1716" y="2250"/>
                    </a:lnTo>
                    <a:lnTo>
                      <a:pt x="2250" y="1714"/>
                    </a:lnTo>
                    <a:lnTo>
                      <a:pt x="1488" y="952"/>
                    </a:lnTo>
                    <a:lnTo>
                      <a:pt x="1463" y="922"/>
                    </a:lnTo>
                    <a:lnTo>
                      <a:pt x="1449" y="887"/>
                    </a:lnTo>
                    <a:lnTo>
                      <a:pt x="1442" y="850"/>
                    </a:lnTo>
                    <a:lnTo>
                      <a:pt x="1444" y="813"/>
                    </a:lnTo>
                    <a:lnTo>
                      <a:pt x="1454" y="776"/>
                    </a:lnTo>
                    <a:lnTo>
                      <a:pt x="1472" y="722"/>
                    </a:lnTo>
                    <a:lnTo>
                      <a:pt x="1481" y="667"/>
                    </a:lnTo>
                    <a:lnTo>
                      <a:pt x="1479" y="611"/>
                    </a:lnTo>
                    <a:lnTo>
                      <a:pt x="1468" y="558"/>
                    </a:lnTo>
                    <a:lnTo>
                      <a:pt x="1449" y="507"/>
                    </a:lnTo>
                    <a:lnTo>
                      <a:pt x="1421" y="458"/>
                    </a:lnTo>
                    <a:lnTo>
                      <a:pt x="1386" y="414"/>
                    </a:lnTo>
                    <a:lnTo>
                      <a:pt x="1345" y="381"/>
                    </a:lnTo>
                    <a:lnTo>
                      <a:pt x="1301" y="355"/>
                    </a:lnTo>
                    <a:lnTo>
                      <a:pt x="1256" y="335"/>
                    </a:lnTo>
                    <a:lnTo>
                      <a:pt x="1205" y="323"/>
                    </a:lnTo>
                    <a:lnTo>
                      <a:pt x="1154" y="319"/>
                    </a:lnTo>
                    <a:close/>
                    <a:moveTo>
                      <a:pt x="1154" y="0"/>
                    </a:moveTo>
                    <a:lnTo>
                      <a:pt x="1228" y="3"/>
                    </a:lnTo>
                    <a:lnTo>
                      <a:pt x="1300" y="16"/>
                    </a:lnTo>
                    <a:lnTo>
                      <a:pt x="1368" y="35"/>
                    </a:lnTo>
                    <a:lnTo>
                      <a:pt x="1435" y="63"/>
                    </a:lnTo>
                    <a:lnTo>
                      <a:pt x="1498" y="98"/>
                    </a:lnTo>
                    <a:lnTo>
                      <a:pt x="1556" y="140"/>
                    </a:lnTo>
                    <a:lnTo>
                      <a:pt x="1611" y="189"/>
                    </a:lnTo>
                    <a:lnTo>
                      <a:pt x="1662" y="246"/>
                    </a:lnTo>
                    <a:lnTo>
                      <a:pt x="1704" y="305"/>
                    </a:lnTo>
                    <a:lnTo>
                      <a:pt x="1739" y="370"/>
                    </a:lnTo>
                    <a:lnTo>
                      <a:pt x="1767" y="437"/>
                    </a:lnTo>
                    <a:lnTo>
                      <a:pt x="1786" y="507"/>
                    </a:lnTo>
                    <a:lnTo>
                      <a:pt x="1799" y="578"/>
                    </a:lnTo>
                    <a:lnTo>
                      <a:pt x="1802" y="650"/>
                    </a:lnTo>
                    <a:lnTo>
                      <a:pt x="1797" y="724"/>
                    </a:lnTo>
                    <a:lnTo>
                      <a:pt x="1784" y="796"/>
                    </a:lnTo>
                    <a:lnTo>
                      <a:pt x="2589" y="1602"/>
                    </a:lnTo>
                    <a:lnTo>
                      <a:pt x="2613" y="1630"/>
                    </a:lnTo>
                    <a:lnTo>
                      <a:pt x="2628" y="1663"/>
                    </a:lnTo>
                    <a:lnTo>
                      <a:pt x="2636" y="1697"/>
                    </a:lnTo>
                    <a:lnTo>
                      <a:pt x="2636" y="1732"/>
                    </a:lnTo>
                    <a:lnTo>
                      <a:pt x="2628" y="1767"/>
                    </a:lnTo>
                    <a:lnTo>
                      <a:pt x="2613" y="1799"/>
                    </a:lnTo>
                    <a:lnTo>
                      <a:pt x="2589" y="1828"/>
                    </a:lnTo>
                    <a:lnTo>
                      <a:pt x="2506" y="1911"/>
                    </a:lnTo>
                    <a:lnTo>
                      <a:pt x="2714" y="2118"/>
                    </a:lnTo>
                    <a:lnTo>
                      <a:pt x="2912" y="1920"/>
                    </a:lnTo>
                    <a:lnTo>
                      <a:pt x="2879" y="1825"/>
                    </a:lnTo>
                    <a:lnTo>
                      <a:pt x="2854" y="1730"/>
                    </a:lnTo>
                    <a:lnTo>
                      <a:pt x="2838" y="1633"/>
                    </a:lnTo>
                    <a:lnTo>
                      <a:pt x="2830" y="1535"/>
                    </a:lnTo>
                    <a:lnTo>
                      <a:pt x="2830" y="1438"/>
                    </a:lnTo>
                    <a:lnTo>
                      <a:pt x="2837" y="1342"/>
                    </a:lnTo>
                    <a:lnTo>
                      <a:pt x="2852" y="1247"/>
                    </a:lnTo>
                    <a:lnTo>
                      <a:pt x="2877" y="1154"/>
                    </a:lnTo>
                    <a:lnTo>
                      <a:pt x="2907" y="1061"/>
                    </a:lnTo>
                    <a:lnTo>
                      <a:pt x="2945" y="971"/>
                    </a:lnTo>
                    <a:lnTo>
                      <a:pt x="2993" y="885"/>
                    </a:lnTo>
                    <a:lnTo>
                      <a:pt x="3047" y="803"/>
                    </a:lnTo>
                    <a:lnTo>
                      <a:pt x="3109" y="724"/>
                    </a:lnTo>
                    <a:lnTo>
                      <a:pt x="3177" y="648"/>
                    </a:lnTo>
                    <a:lnTo>
                      <a:pt x="3370" y="453"/>
                    </a:lnTo>
                    <a:lnTo>
                      <a:pt x="3446" y="384"/>
                    </a:lnTo>
                    <a:lnTo>
                      <a:pt x="3527" y="323"/>
                    </a:lnTo>
                    <a:lnTo>
                      <a:pt x="3613" y="269"/>
                    </a:lnTo>
                    <a:lnTo>
                      <a:pt x="3702" y="223"/>
                    </a:lnTo>
                    <a:lnTo>
                      <a:pt x="3797" y="186"/>
                    </a:lnTo>
                    <a:lnTo>
                      <a:pt x="3894" y="154"/>
                    </a:lnTo>
                    <a:lnTo>
                      <a:pt x="3994" y="133"/>
                    </a:lnTo>
                    <a:lnTo>
                      <a:pt x="4098" y="121"/>
                    </a:lnTo>
                    <a:lnTo>
                      <a:pt x="4203" y="116"/>
                    </a:lnTo>
                    <a:lnTo>
                      <a:pt x="4305" y="121"/>
                    </a:lnTo>
                    <a:lnTo>
                      <a:pt x="4407" y="133"/>
                    </a:lnTo>
                    <a:lnTo>
                      <a:pt x="4509" y="154"/>
                    </a:lnTo>
                    <a:lnTo>
                      <a:pt x="4607" y="184"/>
                    </a:lnTo>
                    <a:lnTo>
                      <a:pt x="4702" y="221"/>
                    </a:lnTo>
                    <a:lnTo>
                      <a:pt x="4735" y="240"/>
                    </a:lnTo>
                    <a:lnTo>
                      <a:pt x="4762" y="269"/>
                    </a:lnTo>
                    <a:lnTo>
                      <a:pt x="4783" y="300"/>
                    </a:lnTo>
                    <a:lnTo>
                      <a:pt x="4795" y="339"/>
                    </a:lnTo>
                    <a:lnTo>
                      <a:pt x="4797" y="377"/>
                    </a:lnTo>
                    <a:lnTo>
                      <a:pt x="4790" y="414"/>
                    </a:lnTo>
                    <a:lnTo>
                      <a:pt x="4774" y="449"/>
                    </a:lnTo>
                    <a:lnTo>
                      <a:pt x="4749" y="481"/>
                    </a:lnTo>
                    <a:lnTo>
                      <a:pt x="4159" y="1070"/>
                    </a:lnTo>
                    <a:lnTo>
                      <a:pt x="4117" y="1117"/>
                    </a:lnTo>
                    <a:lnTo>
                      <a:pt x="4084" y="1168"/>
                    </a:lnTo>
                    <a:lnTo>
                      <a:pt x="4055" y="1224"/>
                    </a:lnTo>
                    <a:lnTo>
                      <a:pt x="4036" y="1282"/>
                    </a:lnTo>
                    <a:lnTo>
                      <a:pt x="4024" y="1342"/>
                    </a:lnTo>
                    <a:lnTo>
                      <a:pt x="4020" y="1405"/>
                    </a:lnTo>
                    <a:lnTo>
                      <a:pt x="4024" y="1467"/>
                    </a:lnTo>
                    <a:lnTo>
                      <a:pt x="4036" y="1528"/>
                    </a:lnTo>
                    <a:lnTo>
                      <a:pt x="4055" y="1586"/>
                    </a:lnTo>
                    <a:lnTo>
                      <a:pt x="4084" y="1642"/>
                    </a:lnTo>
                    <a:lnTo>
                      <a:pt x="4119" y="1693"/>
                    </a:lnTo>
                    <a:lnTo>
                      <a:pt x="4159" y="1741"/>
                    </a:lnTo>
                    <a:lnTo>
                      <a:pt x="4206" y="1781"/>
                    </a:lnTo>
                    <a:lnTo>
                      <a:pt x="4257" y="1816"/>
                    </a:lnTo>
                    <a:lnTo>
                      <a:pt x="4314" y="1842"/>
                    </a:lnTo>
                    <a:lnTo>
                      <a:pt x="4372" y="1862"/>
                    </a:lnTo>
                    <a:lnTo>
                      <a:pt x="4431" y="1874"/>
                    </a:lnTo>
                    <a:lnTo>
                      <a:pt x="4495" y="1879"/>
                    </a:lnTo>
                    <a:lnTo>
                      <a:pt x="4556" y="1874"/>
                    </a:lnTo>
                    <a:lnTo>
                      <a:pt x="4617" y="1862"/>
                    </a:lnTo>
                    <a:lnTo>
                      <a:pt x="4675" y="1842"/>
                    </a:lnTo>
                    <a:lnTo>
                      <a:pt x="4732" y="1816"/>
                    </a:lnTo>
                    <a:lnTo>
                      <a:pt x="4783" y="1781"/>
                    </a:lnTo>
                    <a:lnTo>
                      <a:pt x="4830" y="1741"/>
                    </a:lnTo>
                    <a:lnTo>
                      <a:pt x="5420" y="1150"/>
                    </a:lnTo>
                    <a:lnTo>
                      <a:pt x="5452" y="1128"/>
                    </a:lnTo>
                    <a:lnTo>
                      <a:pt x="5487" y="1112"/>
                    </a:lnTo>
                    <a:lnTo>
                      <a:pt x="5524" y="1105"/>
                    </a:lnTo>
                    <a:lnTo>
                      <a:pt x="5562" y="1106"/>
                    </a:lnTo>
                    <a:lnTo>
                      <a:pt x="5601" y="1119"/>
                    </a:lnTo>
                    <a:lnTo>
                      <a:pt x="5633" y="1140"/>
                    </a:lnTo>
                    <a:lnTo>
                      <a:pt x="5661" y="1166"/>
                    </a:lnTo>
                    <a:lnTo>
                      <a:pt x="5680" y="1200"/>
                    </a:lnTo>
                    <a:lnTo>
                      <a:pt x="5719" y="1298"/>
                    </a:lnTo>
                    <a:lnTo>
                      <a:pt x="5749" y="1398"/>
                    </a:lnTo>
                    <a:lnTo>
                      <a:pt x="5768" y="1500"/>
                    </a:lnTo>
                    <a:lnTo>
                      <a:pt x="5780" y="1602"/>
                    </a:lnTo>
                    <a:lnTo>
                      <a:pt x="5784" y="1704"/>
                    </a:lnTo>
                    <a:lnTo>
                      <a:pt x="5778" y="1806"/>
                    </a:lnTo>
                    <a:lnTo>
                      <a:pt x="5766" y="1906"/>
                    </a:lnTo>
                    <a:lnTo>
                      <a:pt x="5743" y="2004"/>
                    </a:lnTo>
                    <a:lnTo>
                      <a:pt x="5713" y="2101"/>
                    </a:lnTo>
                    <a:lnTo>
                      <a:pt x="5677" y="2196"/>
                    </a:lnTo>
                    <a:lnTo>
                      <a:pt x="5629" y="2285"/>
                    </a:lnTo>
                    <a:lnTo>
                      <a:pt x="5576" y="2371"/>
                    </a:lnTo>
                    <a:lnTo>
                      <a:pt x="5515" y="2452"/>
                    </a:lnTo>
                    <a:lnTo>
                      <a:pt x="5445" y="2528"/>
                    </a:lnTo>
                    <a:lnTo>
                      <a:pt x="5250" y="2723"/>
                    </a:lnTo>
                    <a:lnTo>
                      <a:pt x="5174" y="2793"/>
                    </a:lnTo>
                    <a:lnTo>
                      <a:pt x="5092" y="2856"/>
                    </a:lnTo>
                    <a:lnTo>
                      <a:pt x="5004" y="2912"/>
                    </a:lnTo>
                    <a:lnTo>
                      <a:pt x="4913" y="2960"/>
                    </a:lnTo>
                    <a:lnTo>
                      <a:pt x="4819" y="2998"/>
                    </a:lnTo>
                    <a:lnTo>
                      <a:pt x="4721" y="3030"/>
                    </a:lnTo>
                    <a:lnTo>
                      <a:pt x="4621" y="3051"/>
                    </a:lnTo>
                    <a:lnTo>
                      <a:pt x="4517" y="3065"/>
                    </a:lnTo>
                    <a:lnTo>
                      <a:pt x="4414" y="3070"/>
                    </a:lnTo>
                    <a:lnTo>
                      <a:pt x="4301" y="3065"/>
                    </a:lnTo>
                    <a:lnTo>
                      <a:pt x="4192" y="3049"/>
                    </a:lnTo>
                    <a:lnTo>
                      <a:pt x="4085" y="3023"/>
                    </a:lnTo>
                    <a:lnTo>
                      <a:pt x="3980" y="2988"/>
                    </a:lnTo>
                    <a:lnTo>
                      <a:pt x="3781" y="3186"/>
                    </a:lnTo>
                    <a:lnTo>
                      <a:pt x="4586" y="3991"/>
                    </a:lnTo>
                    <a:lnTo>
                      <a:pt x="4609" y="4019"/>
                    </a:lnTo>
                    <a:lnTo>
                      <a:pt x="4625" y="4054"/>
                    </a:lnTo>
                    <a:lnTo>
                      <a:pt x="4802" y="4600"/>
                    </a:lnTo>
                    <a:lnTo>
                      <a:pt x="4809" y="4636"/>
                    </a:lnTo>
                    <a:lnTo>
                      <a:pt x="4809" y="4671"/>
                    </a:lnTo>
                    <a:lnTo>
                      <a:pt x="4800" y="4704"/>
                    </a:lnTo>
                    <a:lnTo>
                      <a:pt x="4786" y="4736"/>
                    </a:lnTo>
                    <a:lnTo>
                      <a:pt x="4763" y="4764"/>
                    </a:lnTo>
                    <a:lnTo>
                      <a:pt x="4739" y="4783"/>
                    </a:lnTo>
                    <a:lnTo>
                      <a:pt x="4711" y="4799"/>
                    </a:lnTo>
                    <a:lnTo>
                      <a:pt x="4681" y="4808"/>
                    </a:lnTo>
                    <a:lnTo>
                      <a:pt x="4651" y="4809"/>
                    </a:lnTo>
                    <a:lnTo>
                      <a:pt x="4625" y="4808"/>
                    </a:lnTo>
                    <a:lnTo>
                      <a:pt x="4600" y="4802"/>
                    </a:lnTo>
                    <a:lnTo>
                      <a:pt x="4054" y="4625"/>
                    </a:lnTo>
                    <a:lnTo>
                      <a:pt x="4020" y="4609"/>
                    </a:lnTo>
                    <a:lnTo>
                      <a:pt x="3990" y="4585"/>
                    </a:lnTo>
                    <a:lnTo>
                      <a:pt x="3186" y="3782"/>
                    </a:lnTo>
                    <a:lnTo>
                      <a:pt x="2380" y="4588"/>
                    </a:lnTo>
                    <a:lnTo>
                      <a:pt x="2315" y="4646"/>
                    </a:lnTo>
                    <a:lnTo>
                      <a:pt x="2246" y="4695"/>
                    </a:lnTo>
                    <a:lnTo>
                      <a:pt x="2173" y="4736"/>
                    </a:lnTo>
                    <a:lnTo>
                      <a:pt x="2095" y="4767"/>
                    </a:lnTo>
                    <a:lnTo>
                      <a:pt x="2015" y="4792"/>
                    </a:lnTo>
                    <a:lnTo>
                      <a:pt x="1930" y="4806"/>
                    </a:lnTo>
                    <a:lnTo>
                      <a:pt x="1846" y="4809"/>
                    </a:lnTo>
                    <a:lnTo>
                      <a:pt x="1760" y="4806"/>
                    </a:lnTo>
                    <a:lnTo>
                      <a:pt x="1676" y="4792"/>
                    </a:lnTo>
                    <a:lnTo>
                      <a:pt x="1595" y="4767"/>
                    </a:lnTo>
                    <a:lnTo>
                      <a:pt x="1517" y="4736"/>
                    </a:lnTo>
                    <a:lnTo>
                      <a:pt x="1444" y="4695"/>
                    </a:lnTo>
                    <a:lnTo>
                      <a:pt x="1375" y="4646"/>
                    </a:lnTo>
                    <a:lnTo>
                      <a:pt x="1310" y="4588"/>
                    </a:lnTo>
                    <a:lnTo>
                      <a:pt x="1254" y="4525"/>
                    </a:lnTo>
                    <a:lnTo>
                      <a:pt x="1205" y="4456"/>
                    </a:lnTo>
                    <a:lnTo>
                      <a:pt x="1164" y="4383"/>
                    </a:lnTo>
                    <a:lnTo>
                      <a:pt x="1131" y="4305"/>
                    </a:lnTo>
                    <a:lnTo>
                      <a:pt x="1108" y="4224"/>
                    </a:lnTo>
                    <a:lnTo>
                      <a:pt x="1094" y="4140"/>
                    </a:lnTo>
                    <a:lnTo>
                      <a:pt x="1089" y="4054"/>
                    </a:lnTo>
                    <a:lnTo>
                      <a:pt x="1094" y="3968"/>
                    </a:lnTo>
                    <a:lnTo>
                      <a:pt x="1108" y="3885"/>
                    </a:lnTo>
                    <a:lnTo>
                      <a:pt x="1131" y="3805"/>
                    </a:lnTo>
                    <a:lnTo>
                      <a:pt x="1164" y="3727"/>
                    </a:lnTo>
                    <a:lnTo>
                      <a:pt x="1205" y="3654"/>
                    </a:lnTo>
                    <a:lnTo>
                      <a:pt x="1254" y="3583"/>
                    </a:lnTo>
                    <a:lnTo>
                      <a:pt x="1310" y="3520"/>
                    </a:lnTo>
                    <a:lnTo>
                      <a:pt x="2118" y="2712"/>
                    </a:lnTo>
                    <a:lnTo>
                      <a:pt x="1911" y="2506"/>
                    </a:lnTo>
                    <a:lnTo>
                      <a:pt x="1828" y="2589"/>
                    </a:lnTo>
                    <a:lnTo>
                      <a:pt x="1804" y="2608"/>
                    </a:lnTo>
                    <a:lnTo>
                      <a:pt x="1777" y="2624"/>
                    </a:lnTo>
                    <a:lnTo>
                      <a:pt x="1748" y="2633"/>
                    </a:lnTo>
                    <a:lnTo>
                      <a:pt x="1716" y="2636"/>
                    </a:lnTo>
                    <a:lnTo>
                      <a:pt x="1684" y="2633"/>
                    </a:lnTo>
                    <a:lnTo>
                      <a:pt x="1654" y="2624"/>
                    </a:lnTo>
                    <a:lnTo>
                      <a:pt x="1626" y="2608"/>
                    </a:lnTo>
                    <a:lnTo>
                      <a:pt x="1602" y="2589"/>
                    </a:lnTo>
                    <a:lnTo>
                      <a:pt x="796" y="1783"/>
                    </a:lnTo>
                    <a:lnTo>
                      <a:pt x="722" y="1795"/>
                    </a:lnTo>
                    <a:lnTo>
                      <a:pt x="646" y="1800"/>
                    </a:lnTo>
                    <a:lnTo>
                      <a:pt x="646" y="1800"/>
                    </a:lnTo>
                    <a:lnTo>
                      <a:pt x="573" y="1797"/>
                    </a:lnTo>
                    <a:lnTo>
                      <a:pt x="502" y="1785"/>
                    </a:lnTo>
                    <a:lnTo>
                      <a:pt x="432" y="1763"/>
                    </a:lnTo>
                    <a:lnTo>
                      <a:pt x="367" y="1737"/>
                    </a:lnTo>
                    <a:lnTo>
                      <a:pt x="304" y="1702"/>
                    </a:lnTo>
                    <a:lnTo>
                      <a:pt x="244" y="1660"/>
                    </a:lnTo>
                    <a:lnTo>
                      <a:pt x="190" y="1611"/>
                    </a:lnTo>
                    <a:lnTo>
                      <a:pt x="141" y="1556"/>
                    </a:lnTo>
                    <a:lnTo>
                      <a:pt x="98" y="1496"/>
                    </a:lnTo>
                    <a:lnTo>
                      <a:pt x="63" y="1433"/>
                    </a:lnTo>
                    <a:lnTo>
                      <a:pt x="37" y="1368"/>
                    </a:lnTo>
                    <a:lnTo>
                      <a:pt x="16" y="1298"/>
                    </a:lnTo>
                    <a:lnTo>
                      <a:pt x="4" y="1226"/>
                    </a:lnTo>
                    <a:lnTo>
                      <a:pt x="0" y="1154"/>
                    </a:lnTo>
                    <a:lnTo>
                      <a:pt x="4" y="1080"/>
                    </a:lnTo>
                    <a:lnTo>
                      <a:pt x="16" y="1008"/>
                    </a:lnTo>
                    <a:lnTo>
                      <a:pt x="37" y="940"/>
                    </a:lnTo>
                    <a:lnTo>
                      <a:pt x="63" y="873"/>
                    </a:lnTo>
                    <a:lnTo>
                      <a:pt x="98" y="810"/>
                    </a:lnTo>
                    <a:lnTo>
                      <a:pt x="141" y="750"/>
                    </a:lnTo>
                    <a:lnTo>
                      <a:pt x="190" y="695"/>
                    </a:lnTo>
                    <a:lnTo>
                      <a:pt x="697" y="188"/>
                    </a:lnTo>
                    <a:lnTo>
                      <a:pt x="752" y="140"/>
                    </a:lnTo>
                    <a:lnTo>
                      <a:pt x="811" y="98"/>
                    </a:lnTo>
                    <a:lnTo>
                      <a:pt x="873" y="63"/>
                    </a:lnTo>
                    <a:lnTo>
                      <a:pt x="940" y="35"/>
                    </a:lnTo>
                    <a:lnTo>
                      <a:pt x="1010" y="16"/>
                    </a:lnTo>
                    <a:lnTo>
                      <a:pt x="1080" y="3"/>
                    </a:lnTo>
                    <a:lnTo>
                      <a:pt x="115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hang" panose="00000800000000000000" pitchFamily="50" charset="-78"/>
                  <a:cs typeface="B Nazanin" panose="00000400000000000000" pitchFamily="2" charset="-78"/>
                </a:endParaRPr>
              </a:p>
            </p:txBody>
          </p:sp>
          <p:sp>
            <p:nvSpPr>
              <p:cNvPr id="22" name="Freeform 78">
                <a:extLst>
                  <a:ext uri="{FF2B5EF4-FFF2-40B4-BE49-F238E27FC236}">
                    <a16:creationId xmlns:a16="http://schemas.microsoft.com/office/drawing/2014/main" id="{2CDDB91F-714E-404D-8F56-3219ADE4ECA6}"/>
                  </a:ext>
                </a:extLst>
              </p:cNvPr>
              <p:cNvSpPr>
                <a:spLocks/>
              </p:cNvSpPr>
              <p:nvPr/>
            </p:nvSpPr>
            <p:spPr bwMode="auto">
              <a:xfrm>
                <a:off x="2510" y="3403"/>
                <a:ext cx="249" cy="250"/>
              </a:xfrm>
              <a:custGeom>
                <a:avLst/>
                <a:gdLst>
                  <a:gd name="T0" fmla="*/ 250 w 499"/>
                  <a:gd name="T1" fmla="*/ 0 h 499"/>
                  <a:gd name="T2" fmla="*/ 299 w 499"/>
                  <a:gd name="T3" fmla="*/ 5 h 499"/>
                  <a:gd name="T4" fmla="*/ 345 w 499"/>
                  <a:gd name="T5" fmla="*/ 19 h 499"/>
                  <a:gd name="T6" fmla="*/ 389 w 499"/>
                  <a:gd name="T7" fmla="*/ 42 h 499"/>
                  <a:gd name="T8" fmla="*/ 425 w 499"/>
                  <a:gd name="T9" fmla="*/ 72 h 499"/>
                  <a:gd name="T10" fmla="*/ 457 w 499"/>
                  <a:gd name="T11" fmla="*/ 110 h 499"/>
                  <a:gd name="T12" fmla="*/ 480 w 499"/>
                  <a:gd name="T13" fmla="*/ 154 h 499"/>
                  <a:gd name="T14" fmla="*/ 494 w 499"/>
                  <a:gd name="T15" fmla="*/ 200 h 499"/>
                  <a:gd name="T16" fmla="*/ 499 w 499"/>
                  <a:gd name="T17" fmla="*/ 249 h 499"/>
                  <a:gd name="T18" fmla="*/ 494 w 499"/>
                  <a:gd name="T19" fmla="*/ 298 h 499"/>
                  <a:gd name="T20" fmla="*/ 480 w 499"/>
                  <a:gd name="T21" fmla="*/ 344 h 499"/>
                  <a:gd name="T22" fmla="*/ 457 w 499"/>
                  <a:gd name="T23" fmla="*/ 388 h 499"/>
                  <a:gd name="T24" fmla="*/ 425 w 499"/>
                  <a:gd name="T25" fmla="*/ 427 h 499"/>
                  <a:gd name="T26" fmla="*/ 389 w 499"/>
                  <a:gd name="T27" fmla="*/ 456 h 499"/>
                  <a:gd name="T28" fmla="*/ 345 w 499"/>
                  <a:gd name="T29" fmla="*/ 479 h 499"/>
                  <a:gd name="T30" fmla="*/ 299 w 499"/>
                  <a:gd name="T31" fmla="*/ 495 h 499"/>
                  <a:gd name="T32" fmla="*/ 250 w 499"/>
                  <a:gd name="T33" fmla="*/ 499 h 499"/>
                  <a:gd name="T34" fmla="*/ 201 w 499"/>
                  <a:gd name="T35" fmla="*/ 495 h 499"/>
                  <a:gd name="T36" fmla="*/ 153 w 499"/>
                  <a:gd name="T37" fmla="*/ 479 h 499"/>
                  <a:gd name="T38" fmla="*/ 111 w 499"/>
                  <a:gd name="T39" fmla="*/ 456 h 499"/>
                  <a:gd name="T40" fmla="*/ 72 w 499"/>
                  <a:gd name="T41" fmla="*/ 427 h 499"/>
                  <a:gd name="T42" fmla="*/ 41 w 499"/>
                  <a:gd name="T43" fmla="*/ 388 h 499"/>
                  <a:gd name="T44" fmla="*/ 18 w 499"/>
                  <a:gd name="T45" fmla="*/ 344 h 499"/>
                  <a:gd name="T46" fmla="*/ 4 w 499"/>
                  <a:gd name="T47" fmla="*/ 298 h 499"/>
                  <a:gd name="T48" fmla="*/ 0 w 499"/>
                  <a:gd name="T49" fmla="*/ 249 h 499"/>
                  <a:gd name="T50" fmla="*/ 4 w 499"/>
                  <a:gd name="T51" fmla="*/ 200 h 499"/>
                  <a:gd name="T52" fmla="*/ 18 w 499"/>
                  <a:gd name="T53" fmla="*/ 154 h 499"/>
                  <a:gd name="T54" fmla="*/ 41 w 499"/>
                  <a:gd name="T55" fmla="*/ 110 h 499"/>
                  <a:gd name="T56" fmla="*/ 72 w 499"/>
                  <a:gd name="T57" fmla="*/ 72 h 499"/>
                  <a:gd name="T58" fmla="*/ 111 w 499"/>
                  <a:gd name="T59" fmla="*/ 42 h 499"/>
                  <a:gd name="T60" fmla="*/ 153 w 499"/>
                  <a:gd name="T61" fmla="*/ 19 h 499"/>
                  <a:gd name="T62" fmla="*/ 201 w 499"/>
                  <a:gd name="T63" fmla="*/ 5 h 499"/>
                  <a:gd name="T64" fmla="*/ 250 w 499"/>
                  <a:gd name="T6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9" h="499">
                    <a:moveTo>
                      <a:pt x="250" y="0"/>
                    </a:moveTo>
                    <a:lnTo>
                      <a:pt x="299" y="5"/>
                    </a:lnTo>
                    <a:lnTo>
                      <a:pt x="345" y="19"/>
                    </a:lnTo>
                    <a:lnTo>
                      <a:pt x="389" y="42"/>
                    </a:lnTo>
                    <a:lnTo>
                      <a:pt x="425" y="72"/>
                    </a:lnTo>
                    <a:lnTo>
                      <a:pt x="457" y="110"/>
                    </a:lnTo>
                    <a:lnTo>
                      <a:pt x="480" y="154"/>
                    </a:lnTo>
                    <a:lnTo>
                      <a:pt x="494" y="200"/>
                    </a:lnTo>
                    <a:lnTo>
                      <a:pt x="499" y="249"/>
                    </a:lnTo>
                    <a:lnTo>
                      <a:pt x="494" y="298"/>
                    </a:lnTo>
                    <a:lnTo>
                      <a:pt x="480" y="344"/>
                    </a:lnTo>
                    <a:lnTo>
                      <a:pt x="457" y="388"/>
                    </a:lnTo>
                    <a:lnTo>
                      <a:pt x="425" y="427"/>
                    </a:lnTo>
                    <a:lnTo>
                      <a:pt x="389" y="456"/>
                    </a:lnTo>
                    <a:lnTo>
                      <a:pt x="345" y="479"/>
                    </a:lnTo>
                    <a:lnTo>
                      <a:pt x="299" y="495"/>
                    </a:lnTo>
                    <a:lnTo>
                      <a:pt x="250" y="499"/>
                    </a:lnTo>
                    <a:lnTo>
                      <a:pt x="201" y="495"/>
                    </a:lnTo>
                    <a:lnTo>
                      <a:pt x="153" y="479"/>
                    </a:lnTo>
                    <a:lnTo>
                      <a:pt x="111" y="456"/>
                    </a:lnTo>
                    <a:lnTo>
                      <a:pt x="72" y="427"/>
                    </a:lnTo>
                    <a:lnTo>
                      <a:pt x="41" y="388"/>
                    </a:lnTo>
                    <a:lnTo>
                      <a:pt x="18" y="344"/>
                    </a:lnTo>
                    <a:lnTo>
                      <a:pt x="4" y="298"/>
                    </a:lnTo>
                    <a:lnTo>
                      <a:pt x="0" y="249"/>
                    </a:lnTo>
                    <a:lnTo>
                      <a:pt x="4" y="200"/>
                    </a:lnTo>
                    <a:lnTo>
                      <a:pt x="18" y="154"/>
                    </a:lnTo>
                    <a:lnTo>
                      <a:pt x="41" y="110"/>
                    </a:lnTo>
                    <a:lnTo>
                      <a:pt x="72" y="72"/>
                    </a:lnTo>
                    <a:lnTo>
                      <a:pt x="111" y="42"/>
                    </a:lnTo>
                    <a:lnTo>
                      <a:pt x="153" y="19"/>
                    </a:lnTo>
                    <a:lnTo>
                      <a:pt x="201" y="5"/>
                    </a:lnTo>
                    <a:lnTo>
                      <a:pt x="250"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hang" panose="00000800000000000000" pitchFamily="50" charset="-78"/>
                  <a:cs typeface="B Nazanin" panose="00000400000000000000" pitchFamily="2" charset="-78"/>
                </a:endParaRPr>
              </a:p>
            </p:txBody>
          </p:sp>
        </p:grpSp>
        <p:sp>
          <p:nvSpPr>
            <p:cNvPr id="20" name="Freeform 83">
              <a:extLst>
                <a:ext uri="{FF2B5EF4-FFF2-40B4-BE49-F238E27FC236}">
                  <a16:creationId xmlns:a16="http://schemas.microsoft.com/office/drawing/2014/main" id="{09D20A38-3C02-440C-8E4E-6C99C40C37E8}"/>
                </a:ext>
              </a:extLst>
            </p:cNvPr>
            <p:cNvSpPr>
              <a:spLocks noEditPoints="1"/>
            </p:cNvSpPr>
            <p:nvPr/>
          </p:nvSpPr>
          <p:spPr bwMode="auto">
            <a:xfrm>
              <a:off x="6720250" y="4478300"/>
              <a:ext cx="809234" cy="706074"/>
            </a:xfrm>
            <a:custGeom>
              <a:avLst/>
              <a:gdLst>
                <a:gd name="T0" fmla="*/ 1943 w 3597"/>
                <a:gd name="T1" fmla="*/ 381 h 4476"/>
                <a:gd name="T2" fmla="*/ 1837 w 3597"/>
                <a:gd name="T3" fmla="*/ 651 h 4476"/>
                <a:gd name="T4" fmla="*/ 1703 w 3597"/>
                <a:gd name="T5" fmla="*/ 1131 h 4476"/>
                <a:gd name="T6" fmla="*/ 1484 w 3597"/>
                <a:gd name="T7" fmla="*/ 1533 h 4476"/>
                <a:gd name="T8" fmla="*/ 1151 w 3597"/>
                <a:gd name="T9" fmla="*/ 1979 h 4476"/>
                <a:gd name="T10" fmla="*/ 780 w 3597"/>
                <a:gd name="T11" fmla="*/ 2192 h 4476"/>
                <a:gd name="T12" fmla="*/ 388 w 3597"/>
                <a:gd name="T13" fmla="*/ 2237 h 4476"/>
                <a:gd name="T14" fmla="*/ 516 w 3597"/>
                <a:gd name="T15" fmla="*/ 3773 h 4476"/>
                <a:gd name="T16" fmla="*/ 718 w 3597"/>
                <a:gd name="T17" fmla="*/ 3848 h 4476"/>
                <a:gd name="T18" fmla="*/ 892 w 3597"/>
                <a:gd name="T19" fmla="*/ 3957 h 4476"/>
                <a:gd name="T20" fmla="*/ 1123 w 3597"/>
                <a:gd name="T21" fmla="*/ 4064 h 4476"/>
                <a:gd name="T22" fmla="*/ 1497 w 3597"/>
                <a:gd name="T23" fmla="*/ 4140 h 4476"/>
                <a:gd name="T24" fmla="*/ 2316 w 3597"/>
                <a:gd name="T25" fmla="*/ 4152 h 4476"/>
                <a:gd name="T26" fmla="*/ 2572 w 3597"/>
                <a:gd name="T27" fmla="*/ 3988 h 4476"/>
                <a:gd name="T28" fmla="*/ 2618 w 3597"/>
                <a:gd name="T29" fmla="*/ 3692 h 4476"/>
                <a:gd name="T30" fmla="*/ 2760 w 3597"/>
                <a:gd name="T31" fmla="*/ 3516 h 4476"/>
                <a:gd name="T32" fmla="*/ 2881 w 3597"/>
                <a:gd name="T33" fmla="*/ 3243 h 4476"/>
                <a:gd name="T34" fmla="*/ 2908 w 3597"/>
                <a:gd name="T35" fmla="*/ 2999 h 4476"/>
                <a:gd name="T36" fmla="*/ 3054 w 3597"/>
                <a:gd name="T37" fmla="*/ 2753 h 4476"/>
                <a:gd name="T38" fmla="*/ 3046 w 3597"/>
                <a:gd name="T39" fmla="*/ 2511 h 4476"/>
                <a:gd name="T40" fmla="*/ 3244 w 3597"/>
                <a:gd name="T41" fmla="*/ 2317 h 4476"/>
                <a:gd name="T42" fmla="*/ 3241 w 3597"/>
                <a:gd name="T43" fmla="*/ 1992 h 4476"/>
                <a:gd name="T44" fmla="*/ 3003 w 3597"/>
                <a:gd name="T45" fmla="*/ 1794 h 4476"/>
                <a:gd name="T46" fmla="*/ 2221 w 3597"/>
                <a:gd name="T47" fmla="*/ 1752 h 4476"/>
                <a:gd name="T48" fmla="*/ 2314 w 3597"/>
                <a:gd name="T49" fmla="*/ 1548 h 4476"/>
                <a:gd name="T50" fmla="*/ 2406 w 3597"/>
                <a:gd name="T51" fmla="*/ 1176 h 4476"/>
                <a:gd name="T52" fmla="*/ 2409 w 3597"/>
                <a:gd name="T53" fmla="*/ 682 h 4476"/>
                <a:gd name="T54" fmla="*/ 2299 w 3597"/>
                <a:gd name="T55" fmla="*/ 396 h 4476"/>
                <a:gd name="T56" fmla="*/ 2114 w 3597"/>
                <a:gd name="T57" fmla="*/ 320 h 4476"/>
                <a:gd name="T58" fmla="*/ 2398 w 3597"/>
                <a:gd name="T59" fmla="*/ 75 h 4476"/>
                <a:gd name="T60" fmla="*/ 2645 w 3597"/>
                <a:gd name="T61" fmla="*/ 340 h 4476"/>
                <a:gd name="T62" fmla="*/ 2744 w 3597"/>
                <a:gd name="T63" fmla="*/ 928 h 4476"/>
                <a:gd name="T64" fmla="*/ 2964 w 3597"/>
                <a:gd name="T65" fmla="*/ 1464 h 4476"/>
                <a:gd name="T66" fmla="*/ 3332 w 3597"/>
                <a:gd name="T67" fmla="*/ 1611 h 4476"/>
                <a:gd name="T68" fmla="*/ 3566 w 3597"/>
                <a:gd name="T69" fmla="*/ 1945 h 4476"/>
                <a:gd name="T70" fmla="*/ 3563 w 3597"/>
                <a:gd name="T71" fmla="*/ 2375 h 4476"/>
                <a:gd name="T72" fmla="*/ 3378 w 3597"/>
                <a:gd name="T73" fmla="*/ 2703 h 4476"/>
                <a:gd name="T74" fmla="*/ 3255 w 3597"/>
                <a:gd name="T75" fmla="*/ 3095 h 4476"/>
                <a:gd name="T76" fmla="*/ 3171 w 3597"/>
                <a:gd name="T77" fmla="*/ 3447 h 4476"/>
                <a:gd name="T78" fmla="*/ 2951 w 3597"/>
                <a:gd name="T79" fmla="*/ 3773 h 4476"/>
                <a:gd name="T80" fmla="*/ 2857 w 3597"/>
                <a:gd name="T81" fmla="*/ 4134 h 4476"/>
                <a:gd name="T82" fmla="*/ 2546 w 3597"/>
                <a:gd name="T83" fmla="*/ 4415 h 4476"/>
                <a:gd name="T84" fmla="*/ 1750 w 3597"/>
                <a:gd name="T85" fmla="*/ 4475 h 4476"/>
                <a:gd name="T86" fmla="*/ 1148 w 3597"/>
                <a:gd name="T87" fmla="*/ 4404 h 4476"/>
                <a:gd name="T88" fmla="*/ 766 w 3597"/>
                <a:gd name="T89" fmla="*/ 4252 h 4476"/>
                <a:gd name="T90" fmla="*/ 547 w 3597"/>
                <a:gd name="T91" fmla="*/ 4121 h 4476"/>
                <a:gd name="T92" fmla="*/ 320 w 3597"/>
                <a:gd name="T93" fmla="*/ 4076 h 4476"/>
                <a:gd name="T94" fmla="*/ 62 w 3597"/>
                <a:gd name="T95" fmla="*/ 3944 h 4476"/>
                <a:gd name="T96" fmla="*/ 4 w 3597"/>
                <a:gd name="T97" fmla="*/ 2185 h 4476"/>
                <a:gd name="T98" fmla="*/ 172 w 3597"/>
                <a:gd name="T99" fmla="*/ 1953 h 4476"/>
                <a:gd name="T100" fmla="*/ 487 w 3597"/>
                <a:gd name="T101" fmla="*/ 1915 h 4476"/>
                <a:gd name="T102" fmla="*/ 772 w 3597"/>
                <a:gd name="T103" fmla="*/ 1857 h 4476"/>
                <a:gd name="T104" fmla="*/ 1033 w 3597"/>
                <a:gd name="T105" fmla="*/ 1636 h 4476"/>
                <a:gd name="T106" fmla="*/ 1261 w 3597"/>
                <a:gd name="T107" fmla="*/ 1283 h 4476"/>
                <a:gd name="T108" fmla="*/ 1447 w 3597"/>
                <a:gd name="T109" fmla="*/ 903 h 4476"/>
                <a:gd name="T110" fmla="*/ 1544 w 3597"/>
                <a:gd name="T111" fmla="*/ 449 h 4476"/>
                <a:gd name="T112" fmla="*/ 1738 w 3597"/>
                <a:gd name="T113" fmla="*/ 136 h 4476"/>
                <a:gd name="T114" fmla="*/ 2056 w 3597"/>
                <a:gd name="T115" fmla="*/ 3 h 4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97" h="4476">
                  <a:moveTo>
                    <a:pt x="2114" y="320"/>
                  </a:moveTo>
                  <a:lnTo>
                    <a:pt x="2076" y="323"/>
                  </a:lnTo>
                  <a:lnTo>
                    <a:pt x="2041" y="330"/>
                  </a:lnTo>
                  <a:lnTo>
                    <a:pt x="2005" y="342"/>
                  </a:lnTo>
                  <a:lnTo>
                    <a:pt x="1973" y="359"/>
                  </a:lnTo>
                  <a:lnTo>
                    <a:pt x="1943" y="381"/>
                  </a:lnTo>
                  <a:lnTo>
                    <a:pt x="1916" y="407"/>
                  </a:lnTo>
                  <a:lnTo>
                    <a:pt x="1891" y="438"/>
                  </a:lnTo>
                  <a:lnTo>
                    <a:pt x="1872" y="472"/>
                  </a:lnTo>
                  <a:lnTo>
                    <a:pt x="1859" y="510"/>
                  </a:lnTo>
                  <a:lnTo>
                    <a:pt x="1851" y="552"/>
                  </a:lnTo>
                  <a:lnTo>
                    <a:pt x="1837" y="651"/>
                  </a:lnTo>
                  <a:lnTo>
                    <a:pt x="1819" y="743"/>
                  </a:lnTo>
                  <a:lnTo>
                    <a:pt x="1802" y="829"/>
                  </a:lnTo>
                  <a:lnTo>
                    <a:pt x="1780" y="910"/>
                  </a:lnTo>
                  <a:lnTo>
                    <a:pt x="1757" y="987"/>
                  </a:lnTo>
                  <a:lnTo>
                    <a:pt x="1731" y="1061"/>
                  </a:lnTo>
                  <a:lnTo>
                    <a:pt x="1703" y="1131"/>
                  </a:lnTo>
                  <a:lnTo>
                    <a:pt x="1671" y="1199"/>
                  </a:lnTo>
                  <a:lnTo>
                    <a:pt x="1639" y="1265"/>
                  </a:lnTo>
                  <a:lnTo>
                    <a:pt x="1603" y="1332"/>
                  </a:lnTo>
                  <a:lnTo>
                    <a:pt x="1567" y="1398"/>
                  </a:lnTo>
                  <a:lnTo>
                    <a:pt x="1526" y="1465"/>
                  </a:lnTo>
                  <a:lnTo>
                    <a:pt x="1484" y="1533"/>
                  </a:lnTo>
                  <a:lnTo>
                    <a:pt x="1439" y="1605"/>
                  </a:lnTo>
                  <a:lnTo>
                    <a:pt x="1393" y="1678"/>
                  </a:lnTo>
                  <a:lnTo>
                    <a:pt x="1333" y="1767"/>
                  </a:lnTo>
                  <a:lnTo>
                    <a:pt x="1272" y="1847"/>
                  </a:lnTo>
                  <a:lnTo>
                    <a:pt x="1212" y="1918"/>
                  </a:lnTo>
                  <a:lnTo>
                    <a:pt x="1151" y="1979"/>
                  </a:lnTo>
                  <a:lnTo>
                    <a:pt x="1090" y="2032"/>
                  </a:lnTo>
                  <a:lnTo>
                    <a:pt x="1030" y="2077"/>
                  </a:lnTo>
                  <a:lnTo>
                    <a:pt x="968" y="2115"/>
                  </a:lnTo>
                  <a:lnTo>
                    <a:pt x="907" y="2146"/>
                  </a:lnTo>
                  <a:lnTo>
                    <a:pt x="844" y="2172"/>
                  </a:lnTo>
                  <a:lnTo>
                    <a:pt x="780" y="2192"/>
                  </a:lnTo>
                  <a:lnTo>
                    <a:pt x="718" y="2208"/>
                  </a:lnTo>
                  <a:lnTo>
                    <a:pt x="653" y="2219"/>
                  </a:lnTo>
                  <a:lnTo>
                    <a:pt x="589" y="2227"/>
                  </a:lnTo>
                  <a:lnTo>
                    <a:pt x="522" y="2233"/>
                  </a:lnTo>
                  <a:lnTo>
                    <a:pt x="456" y="2235"/>
                  </a:lnTo>
                  <a:lnTo>
                    <a:pt x="388" y="2237"/>
                  </a:lnTo>
                  <a:lnTo>
                    <a:pt x="320" y="2237"/>
                  </a:lnTo>
                  <a:lnTo>
                    <a:pt x="320" y="3756"/>
                  </a:lnTo>
                  <a:lnTo>
                    <a:pt x="374" y="3757"/>
                  </a:lnTo>
                  <a:lnTo>
                    <a:pt x="426" y="3760"/>
                  </a:lnTo>
                  <a:lnTo>
                    <a:pt x="472" y="3765"/>
                  </a:lnTo>
                  <a:lnTo>
                    <a:pt x="516" y="3773"/>
                  </a:lnTo>
                  <a:lnTo>
                    <a:pt x="555" y="3782"/>
                  </a:lnTo>
                  <a:lnTo>
                    <a:pt x="592" y="3792"/>
                  </a:lnTo>
                  <a:lnTo>
                    <a:pt x="626" y="3805"/>
                  </a:lnTo>
                  <a:lnTo>
                    <a:pt x="658" y="3818"/>
                  </a:lnTo>
                  <a:lnTo>
                    <a:pt x="688" y="3833"/>
                  </a:lnTo>
                  <a:lnTo>
                    <a:pt x="718" y="3848"/>
                  </a:lnTo>
                  <a:lnTo>
                    <a:pt x="747" y="3866"/>
                  </a:lnTo>
                  <a:lnTo>
                    <a:pt x="775" y="3882"/>
                  </a:lnTo>
                  <a:lnTo>
                    <a:pt x="804" y="3901"/>
                  </a:lnTo>
                  <a:lnTo>
                    <a:pt x="832" y="3919"/>
                  </a:lnTo>
                  <a:lnTo>
                    <a:pt x="861" y="3938"/>
                  </a:lnTo>
                  <a:lnTo>
                    <a:pt x="892" y="3957"/>
                  </a:lnTo>
                  <a:lnTo>
                    <a:pt x="923" y="3974"/>
                  </a:lnTo>
                  <a:lnTo>
                    <a:pt x="958" y="3993"/>
                  </a:lnTo>
                  <a:lnTo>
                    <a:pt x="994" y="4012"/>
                  </a:lnTo>
                  <a:lnTo>
                    <a:pt x="1033" y="4030"/>
                  </a:lnTo>
                  <a:lnTo>
                    <a:pt x="1077" y="4047"/>
                  </a:lnTo>
                  <a:lnTo>
                    <a:pt x="1123" y="4064"/>
                  </a:lnTo>
                  <a:lnTo>
                    <a:pt x="1173" y="4079"/>
                  </a:lnTo>
                  <a:lnTo>
                    <a:pt x="1227" y="4094"/>
                  </a:lnTo>
                  <a:lnTo>
                    <a:pt x="1287" y="4107"/>
                  </a:lnTo>
                  <a:lnTo>
                    <a:pt x="1351" y="4119"/>
                  </a:lnTo>
                  <a:lnTo>
                    <a:pt x="1421" y="4130"/>
                  </a:lnTo>
                  <a:lnTo>
                    <a:pt x="1497" y="4140"/>
                  </a:lnTo>
                  <a:lnTo>
                    <a:pt x="1580" y="4146"/>
                  </a:lnTo>
                  <a:lnTo>
                    <a:pt x="1670" y="4152"/>
                  </a:lnTo>
                  <a:lnTo>
                    <a:pt x="1766" y="4155"/>
                  </a:lnTo>
                  <a:lnTo>
                    <a:pt x="1871" y="4156"/>
                  </a:lnTo>
                  <a:lnTo>
                    <a:pt x="2262" y="4156"/>
                  </a:lnTo>
                  <a:lnTo>
                    <a:pt x="2316" y="4152"/>
                  </a:lnTo>
                  <a:lnTo>
                    <a:pt x="2368" y="4141"/>
                  </a:lnTo>
                  <a:lnTo>
                    <a:pt x="2417" y="4122"/>
                  </a:lnTo>
                  <a:lnTo>
                    <a:pt x="2463" y="4096"/>
                  </a:lnTo>
                  <a:lnTo>
                    <a:pt x="2504" y="4065"/>
                  </a:lnTo>
                  <a:lnTo>
                    <a:pt x="2540" y="4030"/>
                  </a:lnTo>
                  <a:lnTo>
                    <a:pt x="2572" y="3988"/>
                  </a:lnTo>
                  <a:lnTo>
                    <a:pt x="2596" y="3943"/>
                  </a:lnTo>
                  <a:lnTo>
                    <a:pt x="2615" y="3894"/>
                  </a:lnTo>
                  <a:lnTo>
                    <a:pt x="2626" y="3843"/>
                  </a:lnTo>
                  <a:lnTo>
                    <a:pt x="2630" y="3788"/>
                  </a:lnTo>
                  <a:lnTo>
                    <a:pt x="2627" y="3738"/>
                  </a:lnTo>
                  <a:lnTo>
                    <a:pt x="2618" y="3692"/>
                  </a:lnTo>
                  <a:lnTo>
                    <a:pt x="2602" y="3647"/>
                  </a:lnTo>
                  <a:lnTo>
                    <a:pt x="2581" y="3605"/>
                  </a:lnTo>
                  <a:lnTo>
                    <a:pt x="2631" y="3592"/>
                  </a:lnTo>
                  <a:lnTo>
                    <a:pt x="2678" y="3573"/>
                  </a:lnTo>
                  <a:lnTo>
                    <a:pt x="2721" y="3547"/>
                  </a:lnTo>
                  <a:lnTo>
                    <a:pt x="2760" y="3516"/>
                  </a:lnTo>
                  <a:lnTo>
                    <a:pt x="2796" y="3479"/>
                  </a:lnTo>
                  <a:lnTo>
                    <a:pt x="2824" y="3438"/>
                  </a:lnTo>
                  <a:lnTo>
                    <a:pt x="2849" y="3395"/>
                  </a:lnTo>
                  <a:lnTo>
                    <a:pt x="2866" y="3348"/>
                  </a:lnTo>
                  <a:lnTo>
                    <a:pt x="2877" y="3296"/>
                  </a:lnTo>
                  <a:lnTo>
                    <a:pt x="2881" y="3243"/>
                  </a:lnTo>
                  <a:lnTo>
                    <a:pt x="2877" y="3190"/>
                  </a:lnTo>
                  <a:lnTo>
                    <a:pt x="2865" y="3139"/>
                  </a:lnTo>
                  <a:lnTo>
                    <a:pt x="2847" y="3090"/>
                  </a:lnTo>
                  <a:lnTo>
                    <a:pt x="2823" y="3045"/>
                  </a:lnTo>
                  <a:lnTo>
                    <a:pt x="2868" y="3025"/>
                  </a:lnTo>
                  <a:lnTo>
                    <a:pt x="2908" y="2999"/>
                  </a:lnTo>
                  <a:lnTo>
                    <a:pt x="2945" y="2968"/>
                  </a:lnTo>
                  <a:lnTo>
                    <a:pt x="2978" y="2932"/>
                  </a:lnTo>
                  <a:lnTo>
                    <a:pt x="3005" y="2892"/>
                  </a:lnTo>
                  <a:lnTo>
                    <a:pt x="3028" y="2848"/>
                  </a:lnTo>
                  <a:lnTo>
                    <a:pt x="3044" y="2802"/>
                  </a:lnTo>
                  <a:lnTo>
                    <a:pt x="3054" y="2753"/>
                  </a:lnTo>
                  <a:lnTo>
                    <a:pt x="3058" y="2703"/>
                  </a:lnTo>
                  <a:lnTo>
                    <a:pt x="3054" y="2652"/>
                  </a:lnTo>
                  <a:lnTo>
                    <a:pt x="3044" y="2604"/>
                  </a:lnTo>
                  <a:lnTo>
                    <a:pt x="3028" y="2558"/>
                  </a:lnTo>
                  <a:lnTo>
                    <a:pt x="3006" y="2515"/>
                  </a:lnTo>
                  <a:lnTo>
                    <a:pt x="3046" y="2511"/>
                  </a:lnTo>
                  <a:lnTo>
                    <a:pt x="3085" y="2497"/>
                  </a:lnTo>
                  <a:lnTo>
                    <a:pt x="3123" y="2474"/>
                  </a:lnTo>
                  <a:lnTo>
                    <a:pt x="3158" y="2444"/>
                  </a:lnTo>
                  <a:lnTo>
                    <a:pt x="3191" y="2408"/>
                  </a:lnTo>
                  <a:lnTo>
                    <a:pt x="3221" y="2364"/>
                  </a:lnTo>
                  <a:lnTo>
                    <a:pt x="3244" y="2317"/>
                  </a:lnTo>
                  <a:lnTo>
                    <a:pt x="3262" y="2264"/>
                  </a:lnTo>
                  <a:lnTo>
                    <a:pt x="3274" y="2207"/>
                  </a:lnTo>
                  <a:lnTo>
                    <a:pt x="3278" y="2147"/>
                  </a:lnTo>
                  <a:lnTo>
                    <a:pt x="3274" y="2093"/>
                  </a:lnTo>
                  <a:lnTo>
                    <a:pt x="3260" y="2041"/>
                  </a:lnTo>
                  <a:lnTo>
                    <a:pt x="3241" y="1992"/>
                  </a:lnTo>
                  <a:lnTo>
                    <a:pt x="3214" y="1946"/>
                  </a:lnTo>
                  <a:lnTo>
                    <a:pt x="3181" y="1906"/>
                  </a:lnTo>
                  <a:lnTo>
                    <a:pt x="3143" y="1869"/>
                  </a:lnTo>
                  <a:lnTo>
                    <a:pt x="3101" y="1839"/>
                  </a:lnTo>
                  <a:lnTo>
                    <a:pt x="3054" y="1813"/>
                  </a:lnTo>
                  <a:lnTo>
                    <a:pt x="3003" y="1794"/>
                  </a:lnTo>
                  <a:lnTo>
                    <a:pt x="2951" y="1784"/>
                  </a:lnTo>
                  <a:lnTo>
                    <a:pt x="2896" y="1780"/>
                  </a:lnTo>
                  <a:lnTo>
                    <a:pt x="2205" y="1780"/>
                  </a:lnTo>
                  <a:lnTo>
                    <a:pt x="2208" y="1777"/>
                  </a:lnTo>
                  <a:lnTo>
                    <a:pt x="2213" y="1767"/>
                  </a:lnTo>
                  <a:lnTo>
                    <a:pt x="2221" y="1752"/>
                  </a:lnTo>
                  <a:lnTo>
                    <a:pt x="2232" y="1731"/>
                  </a:lnTo>
                  <a:lnTo>
                    <a:pt x="2246" y="1705"/>
                  </a:lnTo>
                  <a:lnTo>
                    <a:pt x="2261" y="1672"/>
                  </a:lnTo>
                  <a:lnTo>
                    <a:pt x="2277" y="1636"/>
                  </a:lnTo>
                  <a:lnTo>
                    <a:pt x="2295" y="1594"/>
                  </a:lnTo>
                  <a:lnTo>
                    <a:pt x="2314" y="1548"/>
                  </a:lnTo>
                  <a:lnTo>
                    <a:pt x="2331" y="1496"/>
                  </a:lnTo>
                  <a:lnTo>
                    <a:pt x="2349" y="1440"/>
                  </a:lnTo>
                  <a:lnTo>
                    <a:pt x="2365" y="1379"/>
                  </a:lnTo>
                  <a:lnTo>
                    <a:pt x="2382" y="1316"/>
                  </a:lnTo>
                  <a:lnTo>
                    <a:pt x="2395" y="1248"/>
                  </a:lnTo>
                  <a:lnTo>
                    <a:pt x="2406" y="1176"/>
                  </a:lnTo>
                  <a:lnTo>
                    <a:pt x="2415" y="1101"/>
                  </a:lnTo>
                  <a:lnTo>
                    <a:pt x="2422" y="1024"/>
                  </a:lnTo>
                  <a:lnTo>
                    <a:pt x="2425" y="943"/>
                  </a:lnTo>
                  <a:lnTo>
                    <a:pt x="2424" y="859"/>
                  </a:lnTo>
                  <a:lnTo>
                    <a:pt x="2418" y="772"/>
                  </a:lnTo>
                  <a:lnTo>
                    <a:pt x="2409" y="682"/>
                  </a:lnTo>
                  <a:lnTo>
                    <a:pt x="2392" y="590"/>
                  </a:lnTo>
                  <a:lnTo>
                    <a:pt x="2382" y="541"/>
                  </a:lnTo>
                  <a:lnTo>
                    <a:pt x="2365" y="498"/>
                  </a:lnTo>
                  <a:lnTo>
                    <a:pt x="2346" y="458"/>
                  </a:lnTo>
                  <a:lnTo>
                    <a:pt x="2323" y="426"/>
                  </a:lnTo>
                  <a:lnTo>
                    <a:pt x="2299" y="396"/>
                  </a:lnTo>
                  <a:lnTo>
                    <a:pt x="2270" y="373"/>
                  </a:lnTo>
                  <a:lnTo>
                    <a:pt x="2242" y="353"/>
                  </a:lnTo>
                  <a:lnTo>
                    <a:pt x="2210" y="339"/>
                  </a:lnTo>
                  <a:lnTo>
                    <a:pt x="2179" y="328"/>
                  </a:lnTo>
                  <a:lnTo>
                    <a:pt x="2147" y="321"/>
                  </a:lnTo>
                  <a:lnTo>
                    <a:pt x="2114" y="320"/>
                  </a:lnTo>
                  <a:close/>
                  <a:moveTo>
                    <a:pt x="2114" y="0"/>
                  </a:moveTo>
                  <a:lnTo>
                    <a:pt x="2174" y="3"/>
                  </a:lnTo>
                  <a:lnTo>
                    <a:pt x="2232" y="12"/>
                  </a:lnTo>
                  <a:lnTo>
                    <a:pt x="2289" y="27"/>
                  </a:lnTo>
                  <a:lnTo>
                    <a:pt x="2345" y="49"/>
                  </a:lnTo>
                  <a:lnTo>
                    <a:pt x="2398" y="75"/>
                  </a:lnTo>
                  <a:lnTo>
                    <a:pt x="2448" y="106"/>
                  </a:lnTo>
                  <a:lnTo>
                    <a:pt x="2496" y="144"/>
                  </a:lnTo>
                  <a:lnTo>
                    <a:pt x="2539" y="186"/>
                  </a:lnTo>
                  <a:lnTo>
                    <a:pt x="2580" y="233"/>
                  </a:lnTo>
                  <a:lnTo>
                    <a:pt x="2615" y="285"/>
                  </a:lnTo>
                  <a:lnTo>
                    <a:pt x="2645" y="340"/>
                  </a:lnTo>
                  <a:lnTo>
                    <a:pt x="2671" y="400"/>
                  </a:lnTo>
                  <a:lnTo>
                    <a:pt x="2691" y="464"/>
                  </a:lnTo>
                  <a:lnTo>
                    <a:pt x="2707" y="530"/>
                  </a:lnTo>
                  <a:lnTo>
                    <a:pt x="2728" y="661"/>
                  </a:lnTo>
                  <a:lnTo>
                    <a:pt x="2740" y="793"/>
                  </a:lnTo>
                  <a:lnTo>
                    <a:pt x="2744" y="928"/>
                  </a:lnTo>
                  <a:lnTo>
                    <a:pt x="2740" y="1061"/>
                  </a:lnTo>
                  <a:lnTo>
                    <a:pt x="2726" y="1195"/>
                  </a:lnTo>
                  <a:lnTo>
                    <a:pt x="2705" y="1328"/>
                  </a:lnTo>
                  <a:lnTo>
                    <a:pt x="2675" y="1459"/>
                  </a:lnTo>
                  <a:lnTo>
                    <a:pt x="2896" y="1459"/>
                  </a:lnTo>
                  <a:lnTo>
                    <a:pt x="2964" y="1464"/>
                  </a:lnTo>
                  <a:lnTo>
                    <a:pt x="3031" y="1473"/>
                  </a:lnTo>
                  <a:lnTo>
                    <a:pt x="3096" y="1488"/>
                  </a:lnTo>
                  <a:lnTo>
                    <a:pt x="3158" y="1511"/>
                  </a:lnTo>
                  <a:lnTo>
                    <a:pt x="3219" y="1538"/>
                  </a:lnTo>
                  <a:lnTo>
                    <a:pt x="3278" y="1572"/>
                  </a:lnTo>
                  <a:lnTo>
                    <a:pt x="3332" y="1611"/>
                  </a:lnTo>
                  <a:lnTo>
                    <a:pt x="3384" y="1656"/>
                  </a:lnTo>
                  <a:lnTo>
                    <a:pt x="3433" y="1708"/>
                  </a:lnTo>
                  <a:lnTo>
                    <a:pt x="3476" y="1762"/>
                  </a:lnTo>
                  <a:lnTo>
                    <a:pt x="3513" y="1820"/>
                  </a:lnTo>
                  <a:lnTo>
                    <a:pt x="3543" y="1881"/>
                  </a:lnTo>
                  <a:lnTo>
                    <a:pt x="3566" y="1945"/>
                  </a:lnTo>
                  <a:lnTo>
                    <a:pt x="3583" y="2010"/>
                  </a:lnTo>
                  <a:lnTo>
                    <a:pt x="3594" y="2078"/>
                  </a:lnTo>
                  <a:lnTo>
                    <a:pt x="3597" y="2147"/>
                  </a:lnTo>
                  <a:lnTo>
                    <a:pt x="3594" y="2226"/>
                  </a:lnTo>
                  <a:lnTo>
                    <a:pt x="3582" y="2302"/>
                  </a:lnTo>
                  <a:lnTo>
                    <a:pt x="3563" y="2375"/>
                  </a:lnTo>
                  <a:lnTo>
                    <a:pt x="3537" y="2444"/>
                  </a:lnTo>
                  <a:lnTo>
                    <a:pt x="3506" y="2509"/>
                  </a:lnTo>
                  <a:lnTo>
                    <a:pt x="3468" y="2572"/>
                  </a:lnTo>
                  <a:lnTo>
                    <a:pt x="3426" y="2627"/>
                  </a:lnTo>
                  <a:lnTo>
                    <a:pt x="3377" y="2677"/>
                  </a:lnTo>
                  <a:lnTo>
                    <a:pt x="3378" y="2703"/>
                  </a:lnTo>
                  <a:lnTo>
                    <a:pt x="3374" y="2772"/>
                  </a:lnTo>
                  <a:lnTo>
                    <a:pt x="3363" y="2842"/>
                  </a:lnTo>
                  <a:lnTo>
                    <a:pt x="3347" y="2908"/>
                  </a:lnTo>
                  <a:lnTo>
                    <a:pt x="3323" y="2973"/>
                  </a:lnTo>
                  <a:lnTo>
                    <a:pt x="3291" y="3036"/>
                  </a:lnTo>
                  <a:lnTo>
                    <a:pt x="3255" y="3095"/>
                  </a:lnTo>
                  <a:lnTo>
                    <a:pt x="3226" y="3132"/>
                  </a:lnTo>
                  <a:lnTo>
                    <a:pt x="3196" y="3167"/>
                  </a:lnTo>
                  <a:lnTo>
                    <a:pt x="3200" y="3243"/>
                  </a:lnTo>
                  <a:lnTo>
                    <a:pt x="3198" y="3314"/>
                  </a:lnTo>
                  <a:lnTo>
                    <a:pt x="3187" y="3381"/>
                  </a:lnTo>
                  <a:lnTo>
                    <a:pt x="3171" y="3447"/>
                  </a:lnTo>
                  <a:lnTo>
                    <a:pt x="3147" y="3510"/>
                  </a:lnTo>
                  <a:lnTo>
                    <a:pt x="3119" y="3570"/>
                  </a:lnTo>
                  <a:lnTo>
                    <a:pt x="3084" y="3627"/>
                  </a:lnTo>
                  <a:lnTo>
                    <a:pt x="3044" y="3680"/>
                  </a:lnTo>
                  <a:lnTo>
                    <a:pt x="2999" y="3729"/>
                  </a:lnTo>
                  <a:lnTo>
                    <a:pt x="2951" y="3773"/>
                  </a:lnTo>
                  <a:lnTo>
                    <a:pt x="2951" y="3788"/>
                  </a:lnTo>
                  <a:lnTo>
                    <a:pt x="2946" y="3863"/>
                  </a:lnTo>
                  <a:lnTo>
                    <a:pt x="2934" y="3935"/>
                  </a:lnTo>
                  <a:lnTo>
                    <a:pt x="2915" y="4005"/>
                  </a:lnTo>
                  <a:lnTo>
                    <a:pt x="2889" y="4072"/>
                  </a:lnTo>
                  <a:lnTo>
                    <a:pt x="2857" y="4134"/>
                  </a:lnTo>
                  <a:lnTo>
                    <a:pt x="2817" y="4194"/>
                  </a:lnTo>
                  <a:lnTo>
                    <a:pt x="2773" y="4248"/>
                  </a:lnTo>
                  <a:lnTo>
                    <a:pt x="2724" y="4298"/>
                  </a:lnTo>
                  <a:lnTo>
                    <a:pt x="2668" y="4343"/>
                  </a:lnTo>
                  <a:lnTo>
                    <a:pt x="2610" y="4381"/>
                  </a:lnTo>
                  <a:lnTo>
                    <a:pt x="2546" y="4415"/>
                  </a:lnTo>
                  <a:lnTo>
                    <a:pt x="2479" y="4441"/>
                  </a:lnTo>
                  <a:lnTo>
                    <a:pt x="2410" y="4460"/>
                  </a:lnTo>
                  <a:lnTo>
                    <a:pt x="2337" y="4472"/>
                  </a:lnTo>
                  <a:lnTo>
                    <a:pt x="2262" y="4476"/>
                  </a:lnTo>
                  <a:lnTo>
                    <a:pt x="1871" y="4476"/>
                  </a:lnTo>
                  <a:lnTo>
                    <a:pt x="1750" y="4475"/>
                  </a:lnTo>
                  <a:lnTo>
                    <a:pt x="1636" y="4471"/>
                  </a:lnTo>
                  <a:lnTo>
                    <a:pt x="1527" y="4462"/>
                  </a:lnTo>
                  <a:lnTo>
                    <a:pt x="1424" y="4453"/>
                  </a:lnTo>
                  <a:lnTo>
                    <a:pt x="1326" y="4439"/>
                  </a:lnTo>
                  <a:lnTo>
                    <a:pt x="1235" y="4423"/>
                  </a:lnTo>
                  <a:lnTo>
                    <a:pt x="1148" y="4404"/>
                  </a:lnTo>
                  <a:lnTo>
                    <a:pt x="1067" y="4381"/>
                  </a:lnTo>
                  <a:lnTo>
                    <a:pt x="995" y="4358"/>
                  </a:lnTo>
                  <a:lnTo>
                    <a:pt x="928" y="4332"/>
                  </a:lnTo>
                  <a:lnTo>
                    <a:pt x="869" y="4306"/>
                  </a:lnTo>
                  <a:lnTo>
                    <a:pt x="814" y="4279"/>
                  </a:lnTo>
                  <a:lnTo>
                    <a:pt x="766" y="4252"/>
                  </a:lnTo>
                  <a:lnTo>
                    <a:pt x="721" y="4226"/>
                  </a:lnTo>
                  <a:lnTo>
                    <a:pt x="680" y="4202"/>
                  </a:lnTo>
                  <a:lnTo>
                    <a:pt x="643" y="4178"/>
                  </a:lnTo>
                  <a:lnTo>
                    <a:pt x="609" y="4156"/>
                  </a:lnTo>
                  <a:lnTo>
                    <a:pt x="578" y="4137"/>
                  </a:lnTo>
                  <a:lnTo>
                    <a:pt x="547" y="4121"/>
                  </a:lnTo>
                  <a:lnTo>
                    <a:pt x="517" y="4106"/>
                  </a:lnTo>
                  <a:lnTo>
                    <a:pt x="486" y="4095"/>
                  </a:lnTo>
                  <a:lnTo>
                    <a:pt x="452" y="4087"/>
                  </a:lnTo>
                  <a:lnTo>
                    <a:pt x="414" y="4080"/>
                  </a:lnTo>
                  <a:lnTo>
                    <a:pt x="370" y="4076"/>
                  </a:lnTo>
                  <a:lnTo>
                    <a:pt x="320" y="4076"/>
                  </a:lnTo>
                  <a:lnTo>
                    <a:pt x="269" y="4070"/>
                  </a:lnTo>
                  <a:lnTo>
                    <a:pt x="218" y="4060"/>
                  </a:lnTo>
                  <a:lnTo>
                    <a:pt x="172" y="4039"/>
                  </a:lnTo>
                  <a:lnTo>
                    <a:pt x="131" y="4013"/>
                  </a:lnTo>
                  <a:lnTo>
                    <a:pt x="93" y="3982"/>
                  </a:lnTo>
                  <a:lnTo>
                    <a:pt x="62" y="3944"/>
                  </a:lnTo>
                  <a:lnTo>
                    <a:pt x="35" y="3902"/>
                  </a:lnTo>
                  <a:lnTo>
                    <a:pt x="16" y="3856"/>
                  </a:lnTo>
                  <a:lnTo>
                    <a:pt x="4" y="3807"/>
                  </a:lnTo>
                  <a:lnTo>
                    <a:pt x="0" y="3756"/>
                  </a:lnTo>
                  <a:lnTo>
                    <a:pt x="0" y="2237"/>
                  </a:lnTo>
                  <a:lnTo>
                    <a:pt x="4" y="2185"/>
                  </a:lnTo>
                  <a:lnTo>
                    <a:pt x="16" y="2136"/>
                  </a:lnTo>
                  <a:lnTo>
                    <a:pt x="35" y="2090"/>
                  </a:lnTo>
                  <a:lnTo>
                    <a:pt x="62" y="2049"/>
                  </a:lnTo>
                  <a:lnTo>
                    <a:pt x="93" y="2011"/>
                  </a:lnTo>
                  <a:lnTo>
                    <a:pt x="131" y="1979"/>
                  </a:lnTo>
                  <a:lnTo>
                    <a:pt x="172" y="1953"/>
                  </a:lnTo>
                  <a:lnTo>
                    <a:pt x="218" y="1934"/>
                  </a:lnTo>
                  <a:lnTo>
                    <a:pt x="269" y="1922"/>
                  </a:lnTo>
                  <a:lnTo>
                    <a:pt x="320" y="1918"/>
                  </a:lnTo>
                  <a:lnTo>
                    <a:pt x="379" y="1918"/>
                  </a:lnTo>
                  <a:lnTo>
                    <a:pt x="434" y="1918"/>
                  </a:lnTo>
                  <a:lnTo>
                    <a:pt x="487" y="1915"/>
                  </a:lnTo>
                  <a:lnTo>
                    <a:pt x="539" y="1912"/>
                  </a:lnTo>
                  <a:lnTo>
                    <a:pt x="589" y="1907"/>
                  </a:lnTo>
                  <a:lnTo>
                    <a:pt x="637" y="1900"/>
                  </a:lnTo>
                  <a:lnTo>
                    <a:pt x="683" y="1889"/>
                  </a:lnTo>
                  <a:lnTo>
                    <a:pt x="728" y="1874"/>
                  </a:lnTo>
                  <a:lnTo>
                    <a:pt x="772" y="1857"/>
                  </a:lnTo>
                  <a:lnTo>
                    <a:pt x="816" y="1834"/>
                  </a:lnTo>
                  <a:lnTo>
                    <a:pt x="859" y="1807"/>
                  </a:lnTo>
                  <a:lnTo>
                    <a:pt x="903" y="1773"/>
                  </a:lnTo>
                  <a:lnTo>
                    <a:pt x="946" y="1735"/>
                  </a:lnTo>
                  <a:lnTo>
                    <a:pt x="990" y="1689"/>
                  </a:lnTo>
                  <a:lnTo>
                    <a:pt x="1033" y="1636"/>
                  </a:lnTo>
                  <a:lnTo>
                    <a:pt x="1078" y="1575"/>
                  </a:lnTo>
                  <a:lnTo>
                    <a:pt x="1123" y="1507"/>
                  </a:lnTo>
                  <a:lnTo>
                    <a:pt x="1132" y="1492"/>
                  </a:lnTo>
                  <a:lnTo>
                    <a:pt x="1178" y="1419"/>
                  </a:lnTo>
                  <a:lnTo>
                    <a:pt x="1222" y="1350"/>
                  </a:lnTo>
                  <a:lnTo>
                    <a:pt x="1261" y="1283"/>
                  </a:lnTo>
                  <a:lnTo>
                    <a:pt x="1299" y="1219"/>
                  </a:lnTo>
                  <a:lnTo>
                    <a:pt x="1335" y="1157"/>
                  </a:lnTo>
                  <a:lnTo>
                    <a:pt x="1366" y="1095"/>
                  </a:lnTo>
                  <a:lnTo>
                    <a:pt x="1396" y="1032"/>
                  </a:lnTo>
                  <a:lnTo>
                    <a:pt x="1423" y="968"/>
                  </a:lnTo>
                  <a:lnTo>
                    <a:pt x="1447" y="903"/>
                  </a:lnTo>
                  <a:lnTo>
                    <a:pt x="1469" y="834"/>
                  </a:lnTo>
                  <a:lnTo>
                    <a:pt x="1488" y="762"/>
                  </a:lnTo>
                  <a:lnTo>
                    <a:pt x="1506" y="685"/>
                  </a:lnTo>
                  <a:lnTo>
                    <a:pt x="1521" y="601"/>
                  </a:lnTo>
                  <a:lnTo>
                    <a:pt x="1533" y="513"/>
                  </a:lnTo>
                  <a:lnTo>
                    <a:pt x="1544" y="449"/>
                  </a:lnTo>
                  <a:lnTo>
                    <a:pt x="1561" y="389"/>
                  </a:lnTo>
                  <a:lnTo>
                    <a:pt x="1586" y="331"/>
                  </a:lnTo>
                  <a:lnTo>
                    <a:pt x="1616" y="277"/>
                  </a:lnTo>
                  <a:lnTo>
                    <a:pt x="1651" y="225"/>
                  </a:lnTo>
                  <a:lnTo>
                    <a:pt x="1692" y="179"/>
                  </a:lnTo>
                  <a:lnTo>
                    <a:pt x="1738" y="136"/>
                  </a:lnTo>
                  <a:lnTo>
                    <a:pt x="1784" y="100"/>
                  </a:lnTo>
                  <a:lnTo>
                    <a:pt x="1834" y="71"/>
                  </a:lnTo>
                  <a:lnTo>
                    <a:pt x="1886" y="46"/>
                  </a:lnTo>
                  <a:lnTo>
                    <a:pt x="1942" y="26"/>
                  </a:lnTo>
                  <a:lnTo>
                    <a:pt x="1997" y="12"/>
                  </a:lnTo>
                  <a:lnTo>
                    <a:pt x="2056" y="3"/>
                  </a:lnTo>
                  <a:lnTo>
                    <a:pt x="2114" y="0"/>
                  </a:lnTo>
                  <a:close/>
                </a:path>
              </a:pathLst>
            </a:custGeom>
            <a:solidFill>
              <a:srgbClr val="00C9F3">
                <a:lumMod val="75000"/>
              </a:srgbClr>
            </a:solidFill>
            <a:ln w="0">
              <a:noFill/>
              <a:prstDash val="solid"/>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hang" panose="00000800000000000000" pitchFamily="50" charset="-78"/>
                <a:cs typeface="B Nazanin" panose="00000400000000000000" pitchFamily="2" charset="-78"/>
              </a:endParaRPr>
            </a:p>
          </p:txBody>
        </p:sp>
      </p:grpSp>
      <p:grpSp>
        <p:nvGrpSpPr>
          <p:cNvPr id="25" name="Group 24">
            <a:extLst>
              <a:ext uri="{FF2B5EF4-FFF2-40B4-BE49-F238E27FC236}">
                <a16:creationId xmlns:a16="http://schemas.microsoft.com/office/drawing/2014/main" id="{1B641694-D2D5-4DA1-9E69-F1F175AC365A}"/>
              </a:ext>
            </a:extLst>
          </p:cNvPr>
          <p:cNvGrpSpPr/>
          <p:nvPr/>
        </p:nvGrpSpPr>
        <p:grpSpPr>
          <a:xfrm rot="7361578" flipV="1">
            <a:off x="4414734" y="443823"/>
            <a:ext cx="301286" cy="1053323"/>
            <a:chOff x="-1143000" y="-560388"/>
            <a:chExt cx="406401" cy="1420814"/>
          </a:xfrm>
          <a:solidFill>
            <a:srgbClr val="FFC801"/>
          </a:solidFill>
        </p:grpSpPr>
        <p:sp>
          <p:nvSpPr>
            <p:cNvPr id="26" name="Freeform 20">
              <a:extLst>
                <a:ext uri="{FF2B5EF4-FFF2-40B4-BE49-F238E27FC236}">
                  <a16:creationId xmlns:a16="http://schemas.microsoft.com/office/drawing/2014/main" id="{1AE8A856-36A3-4867-BD62-A6DFBFA10527}"/>
                </a:ext>
              </a:extLst>
            </p:cNvPr>
            <p:cNvSpPr>
              <a:spLocks/>
            </p:cNvSpPr>
            <p:nvPr/>
          </p:nvSpPr>
          <p:spPr bwMode="auto">
            <a:xfrm>
              <a:off x="-1093788" y="-496889"/>
              <a:ext cx="357189" cy="1357315"/>
            </a:xfrm>
            <a:custGeom>
              <a:avLst/>
              <a:gdLst>
                <a:gd name="T0" fmla="*/ 66 w 166"/>
                <a:gd name="T1" fmla="*/ 0 h 633"/>
                <a:gd name="T2" fmla="*/ 40 w 166"/>
                <a:gd name="T3" fmla="*/ 41 h 633"/>
                <a:gd name="T4" fmla="*/ 22 w 166"/>
                <a:gd name="T5" fmla="*/ 91 h 633"/>
                <a:gd name="T6" fmla="*/ 13 w 166"/>
                <a:gd name="T7" fmla="*/ 133 h 633"/>
                <a:gd name="T8" fmla="*/ 0 w 166"/>
                <a:gd name="T9" fmla="*/ 255 h 633"/>
                <a:gd name="T10" fmla="*/ 5 w 166"/>
                <a:gd name="T11" fmla="*/ 334 h 633"/>
                <a:gd name="T12" fmla="*/ 5 w 166"/>
                <a:gd name="T13" fmla="*/ 339 h 633"/>
                <a:gd name="T14" fmla="*/ 7 w 166"/>
                <a:gd name="T15" fmla="*/ 353 h 633"/>
                <a:gd name="T16" fmla="*/ 11 w 166"/>
                <a:gd name="T17" fmla="*/ 375 h 633"/>
                <a:gd name="T18" fmla="*/ 16 w 166"/>
                <a:gd name="T19" fmla="*/ 401 h 633"/>
                <a:gd name="T20" fmla="*/ 24 w 166"/>
                <a:gd name="T21" fmla="*/ 430 h 633"/>
                <a:gd name="T22" fmla="*/ 34 w 166"/>
                <a:gd name="T23" fmla="*/ 459 h 633"/>
                <a:gd name="T24" fmla="*/ 46 w 166"/>
                <a:gd name="T25" fmla="*/ 487 h 633"/>
                <a:gd name="T26" fmla="*/ 58 w 166"/>
                <a:gd name="T27" fmla="*/ 511 h 633"/>
                <a:gd name="T28" fmla="*/ 90 w 166"/>
                <a:gd name="T29" fmla="*/ 565 h 633"/>
                <a:gd name="T30" fmla="*/ 108 w 166"/>
                <a:gd name="T31" fmla="*/ 588 h 633"/>
                <a:gd name="T32" fmla="*/ 126 w 166"/>
                <a:gd name="T33" fmla="*/ 605 h 633"/>
                <a:gd name="T34" fmla="*/ 135 w 166"/>
                <a:gd name="T35" fmla="*/ 612 h 633"/>
                <a:gd name="T36" fmla="*/ 145 w 166"/>
                <a:gd name="T37" fmla="*/ 619 h 633"/>
                <a:gd name="T38" fmla="*/ 166 w 166"/>
                <a:gd name="T39" fmla="*/ 633 h 633"/>
                <a:gd name="T40" fmla="*/ 153 w 166"/>
                <a:gd name="T41" fmla="*/ 611 h 633"/>
                <a:gd name="T42" fmla="*/ 147 w 166"/>
                <a:gd name="T43" fmla="*/ 602 h 633"/>
                <a:gd name="T44" fmla="*/ 141 w 166"/>
                <a:gd name="T45" fmla="*/ 592 h 633"/>
                <a:gd name="T46" fmla="*/ 128 w 166"/>
                <a:gd name="T47" fmla="*/ 572 h 633"/>
                <a:gd name="T48" fmla="*/ 112 w 166"/>
                <a:gd name="T49" fmla="*/ 550 h 633"/>
                <a:gd name="T50" fmla="*/ 82 w 166"/>
                <a:gd name="T51" fmla="*/ 499 h 633"/>
                <a:gd name="T52" fmla="*/ 43 w 166"/>
                <a:gd name="T53" fmla="*/ 394 h 633"/>
                <a:gd name="T54" fmla="*/ 37 w 166"/>
                <a:gd name="T55" fmla="*/ 370 h 633"/>
                <a:gd name="T56" fmla="*/ 34 w 166"/>
                <a:gd name="T57" fmla="*/ 349 h 633"/>
                <a:gd name="T58" fmla="*/ 32 w 166"/>
                <a:gd name="T59" fmla="*/ 336 h 633"/>
                <a:gd name="T60" fmla="*/ 31 w 166"/>
                <a:gd name="T61" fmla="*/ 331 h 633"/>
                <a:gd name="T62" fmla="*/ 27 w 166"/>
                <a:gd name="T63" fmla="*/ 256 h 633"/>
                <a:gd name="T64" fmla="*/ 40 w 166"/>
                <a:gd name="T65" fmla="*/ 138 h 633"/>
                <a:gd name="T66" fmla="*/ 48 w 166"/>
                <a:gd name="T67" fmla="*/ 97 h 633"/>
                <a:gd name="T68" fmla="*/ 59 w 166"/>
                <a:gd name="T69" fmla="*/ 47 h 633"/>
                <a:gd name="T70" fmla="*/ 66 w 166"/>
                <a:gd name="T7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633">
                  <a:moveTo>
                    <a:pt x="66" y="0"/>
                  </a:moveTo>
                  <a:cubicBezTo>
                    <a:pt x="55" y="14"/>
                    <a:pt x="47" y="27"/>
                    <a:pt x="40" y="41"/>
                  </a:cubicBezTo>
                  <a:cubicBezTo>
                    <a:pt x="33" y="55"/>
                    <a:pt x="27" y="71"/>
                    <a:pt x="22" y="91"/>
                  </a:cubicBezTo>
                  <a:cubicBezTo>
                    <a:pt x="21" y="98"/>
                    <a:pt x="18" y="109"/>
                    <a:pt x="13" y="133"/>
                  </a:cubicBezTo>
                  <a:cubicBezTo>
                    <a:pt x="7" y="162"/>
                    <a:pt x="1" y="212"/>
                    <a:pt x="0" y="255"/>
                  </a:cubicBezTo>
                  <a:cubicBezTo>
                    <a:pt x="0" y="299"/>
                    <a:pt x="5" y="334"/>
                    <a:pt x="5" y="334"/>
                  </a:cubicBezTo>
                  <a:cubicBezTo>
                    <a:pt x="5" y="334"/>
                    <a:pt x="5" y="336"/>
                    <a:pt x="5" y="339"/>
                  </a:cubicBezTo>
                  <a:cubicBezTo>
                    <a:pt x="6" y="343"/>
                    <a:pt x="6" y="347"/>
                    <a:pt x="7" y="353"/>
                  </a:cubicBezTo>
                  <a:cubicBezTo>
                    <a:pt x="8" y="360"/>
                    <a:pt x="9" y="367"/>
                    <a:pt x="11" y="375"/>
                  </a:cubicBezTo>
                  <a:cubicBezTo>
                    <a:pt x="12" y="383"/>
                    <a:pt x="14" y="392"/>
                    <a:pt x="16" y="401"/>
                  </a:cubicBezTo>
                  <a:cubicBezTo>
                    <a:pt x="19" y="410"/>
                    <a:pt x="22" y="420"/>
                    <a:pt x="24" y="430"/>
                  </a:cubicBezTo>
                  <a:cubicBezTo>
                    <a:pt x="28" y="439"/>
                    <a:pt x="31" y="449"/>
                    <a:pt x="34" y="459"/>
                  </a:cubicBezTo>
                  <a:cubicBezTo>
                    <a:pt x="38" y="469"/>
                    <a:pt x="42" y="478"/>
                    <a:pt x="46" y="487"/>
                  </a:cubicBezTo>
                  <a:cubicBezTo>
                    <a:pt x="50" y="496"/>
                    <a:pt x="54" y="504"/>
                    <a:pt x="58" y="511"/>
                  </a:cubicBezTo>
                  <a:cubicBezTo>
                    <a:pt x="73" y="540"/>
                    <a:pt x="85" y="556"/>
                    <a:pt x="90" y="565"/>
                  </a:cubicBezTo>
                  <a:cubicBezTo>
                    <a:pt x="97" y="574"/>
                    <a:pt x="103" y="581"/>
                    <a:pt x="108" y="588"/>
                  </a:cubicBezTo>
                  <a:cubicBezTo>
                    <a:pt x="114" y="594"/>
                    <a:pt x="120" y="600"/>
                    <a:pt x="126" y="605"/>
                  </a:cubicBezTo>
                  <a:cubicBezTo>
                    <a:pt x="129" y="607"/>
                    <a:pt x="132" y="610"/>
                    <a:pt x="135" y="612"/>
                  </a:cubicBezTo>
                  <a:cubicBezTo>
                    <a:pt x="138" y="615"/>
                    <a:pt x="142" y="617"/>
                    <a:pt x="145" y="619"/>
                  </a:cubicBezTo>
                  <a:cubicBezTo>
                    <a:pt x="151" y="624"/>
                    <a:pt x="158" y="628"/>
                    <a:pt x="166" y="633"/>
                  </a:cubicBezTo>
                  <a:cubicBezTo>
                    <a:pt x="161" y="625"/>
                    <a:pt x="157" y="618"/>
                    <a:pt x="153" y="611"/>
                  </a:cubicBezTo>
                  <a:cubicBezTo>
                    <a:pt x="151" y="608"/>
                    <a:pt x="149" y="605"/>
                    <a:pt x="147" y="602"/>
                  </a:cubicBezTo>
                  <a:cubicBezTo>
                    <a:pt x="145" y="598"/>
                    <a:pt x="143" y="595"/>
                    <a:pt x="141" y="592"/>
                  </a:cubicBezTo>
                  <a:cubicBezTo>
                    <a:pt x="137" y="585"/>
                    <a:pt x="132" y="579"/>
                    <a:pt x="128" y="572"/>
                  </a:cubicBezTo>
                  <a:cubicBezTo>
                    <a:pt x="123" y="565"/>
                    <a:pt x="118" y="558"/>
                    <a:pt x="112" y="550"/>
                  </a:cubicBezTo>
                  <a:cubicBezTo>
                    <a:pt x="107" y="541"/>
                    <a:pt x="96" y="526"/>
                    <a:pt x="82" y="499"/>
                  </a:cubicBezTo>
                  <a:cubicBezTo>
                    <a:pt x="67" y="471"/>
                    <a:pt x="51" y="430"/>
                    <a:pt x="43" y="394"/>
                  </a:cubicBezTo>
                  <a:cubicBezTo>
                    <a:pt x="41" y="386"/>
                    <a:pt x="39" y="377"/>
                    <a:pt x="37" y="370"/>
                  </a:cubicBezTo>
                  <a:cubicBezTo>
                    <a:pt x="36" y="362"/>
                    <a:pt x="35" y="355"/>
                    <a:pt x="34" y="349"/>
                  </a:cubicBezTo>
                  <a:cubicBezTo>
                    <a:pt x="33" y="344"/>
                    <a:pt x="32" y="339"/>
                    <a:pt x="32" y="336"/>
                  </a:cubicBezTo>
                  <a:cubicBezTo>
                    <a:pt x="31" y="333"/>
                    <a:pt x="31" y="331"/>
                    <a:pt x="31" y="331"/>
                  </a:cubicBezTo>
                  <a:cubicBezTo>
                    <a:pt x="31" y="331"/>
                    <a:pt x="27" y="297"/>
                    <a:pt x="27" y="256"/>
                  </a:cubicBezTo>
                  <a:cubicBezTo>
                    <a:pt x="28" y="214"/>
                    <a:pt x="34" y="166"/>
                    <a:pt x="40" y="138"/>
                  </a:cubicBezTo>
                  <a:cubicBezTo>
                    <a:pt x="44" y="115"/>
                    <a:pt x="47" y="104"/>
                    <a:pt x="48" y="97"/>
                  </a:cubicBezTo>
                  <a:cubicBezTo>
                    <a:pt x="53" y="78"/>
                    <a:pt x="56" y="62"/>
                    <a:pt x="59" y="47"/>
                  </a:cubicBezTo>
                  <a:cubicBezTo>
                    <a:pt x="61" y="32"/>
                    <a:pt x="63" y="18"/>
                    <a:pt x="6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lang="en-IN" kern="0">
                <a:solidFill>
                  <a:prstClr val="black"/>
                </a:solidFill>
                <a:latin typeface="Ahang" panose="00000800000000000000" pitchFamily="50" charset="-78"/>
                <a:cs typeface="B Nazanin" panose="00000400000000000000" pitchFamily="2" charset="-78"/>
              </a:endParaRPr>
            </a:p>
          </p:txBody>
        </p:sp>
        <p:sp>
          <p:nvSpPr>
            <p:cNvPr id="27" name="Freeform 21">
              <a:extLst>
                <a:ext uri="{FF2B5EF4-FFF2-40B4-BE49-F238E27FC236}">
                  <a16:creationId xmlns:a16="http://schemas.microsoft.com/office/drawing/2014/main" id="{26BBA052-0F1A-495E-B5C5-DDD89A547294}"/>
                </a:ext>
              </a:extLst>
            </p:cNvPr>
            <p:cNvSpPr>
              <a:spLocks/>
            </p:cNvSpPr>
            <p:nvPr/>
          </p:nvSpPr>
          <p:spPr bwMode="auto">
            <a:xfrm>
              <a:off x="-1143000" y="-560388"/>
              <a:ext cx="285750" cy="277814"/>
            </a:xfrm>
            <a:custGeom>
              <a:avLst/>
              <a:gdLst>
                <a:gd name="T0" fmla="*/ 0 w 133"/>
                <a:gd name="T1" fmla="*/ 103 h 129"/>
                <a:gd name="T2" fmla="*/ 32 w 133"/>
                <a:gd name="T3" fmla="*/ 86 h 129"/>
                <a:gd name="T4" fmla="*/ 67 w 133"/>
                <a:gd name="T5" fmla="*/ 49 h 129"/>
                <a:gd name="T6" fmla="*/ 87 w 133"/>
                <a:gd name="T7" fmla="*/ 32 h 129"/>
                <a:gd name="T8" fmla="*/ 88 w 133"/>
                <a:gd name="T9" fmla="*/ 31 h 129"/>
                <a:gd name="T10" fmla="*/ 88 w 133"/>
                <a:gd name="T11" fmla="*/ 31 h 129"/>
                <a:gd name="T12" fmla="*/ 88 w 133"/>
                <a:gd name="T13" fmla="*/ 31 h 129"/>
                <a:gd name="T14" fmla="*/ 88 w 133"/>
                <a:gd name="T15" fmla="*/ 31 h 129"/>
                <a:gd name="T16" fmla="*/ 93 w 133"/>
                <a:gd name="T17" fmla="*/ 49 h 129"/>
                <a:gd name="T18" fmla="*/ 104 w 133"/>
                <a:gd name="T19" fmla="*/ 98 h 129"/>
                <a:gd name="T20" fmla="*/ 123 w 133"/>
                <a:gd name="T21" fmla="*/ 129 h 129"/>
                <a:gd name="T22" fmla="*/ 130 w 133"/>
                <a:gd name="T23" fmla="*/ 93 h 129"/>
                <a:gd name="T24" fmla="*/ 119 w 133"/>
                <a:gd name="T25" fmla="*/ 42 h 129"/>
                <a:gd name="T26" fmla="*/ 115 w 133"/>
                <a:gd name="T27" fmla="*/ 27 h 129"/>
                <a:gd name="T28" fmla="*/ 114 w 133"/>
                <a:gd name="T29" fmla="*/ 23 h 129"/>
                <a:gd name="T30" fmla="*/ 112 w 133"/>
                <a:gd name="T31" fmla="*/ 18 h 129"/>
                <a:gd name="T32" fmla="*/ 110 w 133"/>
                <a:gd name="T33" fmla="*/ 13 h 129"/>
                <a:gd name="T34" fmla="*/ 107 w 133"/>
                <a:gd name="T35" fmla="*/ 8 h 129"/>
                <a:gd name="T36" fmla="*/ 101 w 133"/>
                <a:gd name="T37" fmla="*/ 2 h 129"/>
                <a:gd name="T38" fmla="*/ 100 w 133"/>
                <a:gd name="T39" fmla="*/ 2 h 129"/>
                <a:gd name="T40" fmla="*/ 100 w 133"/>
                <a:gd name="T41" fmla="*/ 1 h 129"/>
                <a:gd name="T42" fmla="*/ 99 w 133"/>
                <a:gd name="T43" fmla="*/ 1 h 129"/>
                <a:gd name="T44" fmla="*/ 99 w 133"/>
                <a:gd name="T45" fmla="*/ 1 h 129"/>
                <a:gd name="T46" fmla="*/ 99 w 133"/>
                <a:gd name="T47" fmla="*/ 2 h 129"/>
                <a:gd name="T48" fmla="*/ 99 w 133"/>
                <a:gd name="T49" fmla="*/ 2 h 129"/>
                <a:gd name="T50" fmla="*/ 99 w 133"/>
                <a:gd name="T51" fmla="*/ 2 h 129"/>
                <a:gd name="T52" fmla="*/ 97 w 133"/>
                <a:gd name="T53" fmla="*/ 1 h 129"/>
                <a:gd name="T54" fmla="*/ 95 w 133"/>
                <a:gd name="T55" fmla="*/ 0 h 129"/>
                <a:gd name="T56" fmla="*/ 89 w 133"/>
                <a:gd name="T57" fmla="*/ 0 h 129"/>
                <a:gd name="T58" fmla="*/ 88 w 133"/>
                <a:gd name="T59" fmla="*/ 1 h 129"/>
                <a:gd name="T60" fmla="*/ 83 w 133"/>
                <a:gd name="T61" fmla="*/ 2 h 129"/>
                <a:gd name="T62" fmla="*/ 77 w 133"/>
                <a:gd name="T63" fmla="*/ 6 h 129"/>
                <a:gd name="T64" fmla="*/ 70 w 133"/>
                <a:gd name="T65" fmla="*/ 10 h 129"/>
                <a:gd name="T66" fmla="*/ 48 w 133"/>
                <a:gd name="T67" fmla="*/ 30 h 129"/>
                <a:gd name="T68" fmla="*/ 12 w 133"/>
                <a:gd name="T69" fmla="*/ 68 h 129"/>
                <a:gd name="T70" fmla="*/ 0 w 133"/>
                <a:gd name="T71" fmla="*/ 10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29">
                  <a:moveTo>
                    <a:pt x="0" y="103"/>
                  </a:moveTo>
                  <a:cubicBezTo>
                    <a:pt x="14" y="99"/>
                    <a:pt x="23" y="96"/>
                    <a:pt x="32" y="86"/>
                  </a:cubicBezTo>
                  <a:cubicBezTo>
                    <a:pt x="37" y="81"/>
                    <a:pt x="53" y="64"/>
                    <a:pt x="67" y="49"/>
                  </a:cubicBezTo>
                  <a:cubicBezTo>
                    <a:pt x="74" y="42"/>
                    <a:pt x="82" y="36"/>
                    <a:pt x="87" y="32"/>
                  </a:cubicBezTo>
                  <a:cubicBezTo>
                    <a:pt x="88" y="30"/>
                    <a:pt x="88" y="31"/>
                    <a:pt x="88" y="31"/>
                  </a:cubicBezTo>
                  <a:cubicBezTo>
                    <a:pt x="88" y="31"/>
                    <a:pt x="88" y="31"/>
                    <a:pt x="88" y="31"/>
                  </a:cubicBezTo>
                  <a:cubicBezTo>
                    <a:pt x="88" y="31"/>
                    <a:pt x="88" y="31"/>
                    <a:pt x="88" y="31"/>
                  </a:cubicBezTo>
                  <a:cubicBezTo>
                    <a:pt x="88" y="31"/>
                    <a:pt x="88" y="31"/>
                    <a:pt x="88" y="31"/>
                  </a:cubicBezTo>
                  <a:cubicBezTo>
                    <a:pt x="87" y="27"/>
                    <a:pt x="91" y="39"/>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lang="en-IN" kern="0">
                <a:solidFill>
                  <a:prstClr val="black"/>
                </a:solidFill>
                <a:latin typeface="Ahang" panose="00000800000000000000" pitchFamily="50" charset="-78"/>
                <a:cs typeface="B Nazanin" panose="00000400000000000000" pitchFamily="2" charset="-78"/>
              </a:endParaRPr>
            </a:p>
          </p:txBody>
        </p:sp>
      </p:grpSp>
      <p:grpSp>
        <p:nvGrpSpPr>
          <p:cNvPr id="28" name="Group 27">
            <a:extLst>
              <a:ext uri="{FF2B5EF4-FFF2-40B4-BE49-F238E27FC236}">
                <a16:creationId xmlns:a16="http://schemas.microsoft.com/office/drawing/2014/main" id="{B1651B10-7499-42CD-826A-F88A1C6782F7}"/>
              </a:ext>
            </a:extLst>
          </p:cNvPr>
          <p:cNvGrpSpPr/>
          <p:nvPr/>
        </p:nvGrpSpPr>
        <p:grpSpPr>
          <a:xfrm rot="17169492" flipH="1" flipV="1">
            <a:off x="8069671" y="1471470"/>
            <a:ext cx="301286" cy="1053324"/>
            <a:chOff x="-1143000" y="-560388"/>
            <a:chExt cx="406401" cy="1420813"/>
          </a:xfrm>
          <a:solidFill>
            <a:srgbClr val="ABD100"/>
          </a:solidFill>
        </p:grpSpPr>
        <p:sp>
          <p:nvSpPr>
            <p:cNvPr id="29" name="Freeform 20">
              <a:extLst>
                <a:ext uri="{FF2B5EF4-FFF2-40B4-BE49-F238E27FC236}">
                  <a16:creationId xmlns:a16="http://schemas.microsoft.com/office/drawing/2014/main" id="{EA5D0A77-AFE5-4A73-9285-EDC4E9E787AF}"/>
                </a:ext>
              </a:extLst>
            </p:cNvPr>
            <p:cNvSpPr>
              <a:spLocks/>
            </p:cNvSpPr>
            <p:nvPr/>
          </p:nvSpPr>
          <p:spPr bwMode="auto">
            <a:xfrm>
              <a:off x="-1093787" y="-496888"/>
              <a:ext cx="357188" cy="1357313"/>
            </a:xfrm>
            <a:custGeom>
              <a:avLst/>
              <a:gdLst>
                <a:gd name="T0" fmla="*/ 66 w 166"/>
                <a:gd name="T1" fmla="*/ 0 h 633"/>
                <a:gd name="T2" fmla="*/ 40 w 166"/>
                <a:gd name="T3" fmla="*/ 41 h 633"/>
                <a:gd name="T4" fmla="*/ 22 w 166"/>
                <a:gd name="T5" fmla="*/ 91 h 633"/>
                <a:gd name="T6" fmla="*/ 13 w 166"/>
                <a:gd name="T7" fmla="*/ 133 h 633"/>
                <a:gd name="T8" fmla="*/ 0 w 166"/>
                <a:gd name="T9" fmla="*/ 255 h 633"/>
                <a:gd name="T10" fmla="*/ 5 w 166"/>
                <a:gd name="T11" fmla="*/ 334 h 633"/>
                <a:gd name="T12" fmla="*/ 5 w 166"/>
                <a:gd name="T13" fmla="*/ 339 h 633"/>
                <a:gd name="T14" fmla="*/ 7 w 166"/>
                <a:gd name="T15" fmla="*/ 353 h 633"/>
                <a:gd name="T16" fmla="*/ 11 w 166"/>
                <a:gd name="T17" fmla="*/ 375 h 633"/>
                <a:gd name="T18" fmla="*/ 16 w 166"/>
                <a:gd name="T19" fmla="*/ 401 h 633"/>
                <a:gd name="T20" fmla="*/ 24 w 166"/>
                <a:gd name="T21" fmla="*/ 430 h 633"/>
                <a:gd name="T22" fmla="*/ 34 w 166"/>
                <a:gd name="T23" fmla="*/ 459 h 633"/>
                <a:gd name="T24" fmla="*/ 46 w 166"/>
                <a:gd name="T25" fmla="*/ 487 h 633"/>
                <a:gd name="T26" fmla="*/ 58 w 166"/>
                <a:gd name="T27" fmla="*/ 511 h 633"/>
                <a:gd name="T28" fmla="*/ 90 w 166"/>
                <a:gd name="T29" fmla="*/ 565 h 633"/>
                <a:gd name="T30" fmla="*/ 108 w 166"/>
                <a:gd name="T31" fmla="*/ 588 h 633"/>
                <a:gd name="T32" fmla="*/ 126 w 166"/>
                <a:gd name="T33" fmla="*/ 605 h 633"/>
                <a:gd name="T34" fmla="*/ 135 w 166"/>
                <a:gd name="T35" fmla="*/ 612 h 633"/>
                <a:gd name="T36" fmla="*/ 145 w 166"/>
                <a:gd name="T37" fmla="*/ 619 h 633"/>
                <a:gd name="T38" fmla="*/ 166 w 166"/>
                <a:gd name="T39" fmla="*/ 633 h 633"/>
                <a:gd name="T40" fmla="*/ 153 w 166"/>
                <a:gd name="T41" fmla="*/ 611 h 633"/>
                <a:gd name="T42" fmla="*/ 147 w 166"/>
                <a:gd name="T43" fmla="*/ 602 h 633"/>
                <a:gd name="T44" fmla="*/ 141 w 166"/>
                <a:gd name="T45" fmla="*/ 592 h 633"/>
                <a:gd name="T46" fmla="*/ 128 w 166"/>
                <a:gd name="T47" fmla="*/ 572 h 633"/>
                <a:gd name="T48" fmla="*/ 112 w 166"/>
                <a:gd name="T49" fmla="*/ 550 h 633"/>
                <a:gd name="T50" fmla="*/ 82 w 166"/>
                <a:gd name="T51" fmla="*/ 499 h 633"/>
                <a:gd name="T52" fmla="*/ 43 w 166"/>
                <a:gd name="T53" fmla="*/ 394 h 633"/>
                <a:gd name="T54" fmla="*/ 37 w 166"/>
                <a:gd name="T55" fmla="*/ 370 h 633"/>
                <a:gd name="T56" fmla="*/ 34 w 166"/>
                <a:gd name="T57" fmla="*/ 349 h 633"/>
                <a:gd name="T58" fmla="*/ 32 w 166"/>
                <a:gd name="T59" fmla="*/ 336 h 633"/>
                <a:gd name="T60" fmla="*/ 31 w 166"/>
                <a:gd name="T61" fmla="*/ 331 h 633"/>
                <a:gd name="T62" fmla="*/ 27 w 166"/>
                <a:gd name="T63" fmla="*/ 256 h 633"/>
                <a:gd name="T64" fmla="*/ 40 w 166"/>
                <a:gd name="T65" fmla="*/ 138 h 633"/>
                <a:gd name="T66" fmla="*/ 48 w 166"/>
                <a:gd name="T67" fmla="*/ 97 h 633"/>
                <a:gd name="T68" fmla="*/ 59 w 166"/>
                <a:gd name="T69" fmla="*/ 47 h 633"/>
                <a:gd name="T70" fmla="*/ 66 w 166"/>
                <a:gd name="T7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633">
                  <a:moveTo>
                    <a:pt x="66" y="0"/>
                  </a:moveTo>
                  <a:cubicBezTo>
                    <a:pt x="55" y="14"/>
                    <a:pt x="47" y="27"/>
                    <a:pt x="40" y="41"/>
                  </a:cubicBezTo>
                  <a:cubicBezTo>
                    <a:pt x="33" y="55"/>
                    <a:pt x="27" y="71"/>
                    <a:pt x="22" y="91"/>
                  </a:cubicBezTo>
                  <a:cubicBezTo>
                    <a:pt x="21" y="98"/>
                    <a:pt x="18" y="109"/>
                    <a:pt x="13" y="133"/>
                  </a:cubicBezTo>
                  <a:cubicBezTo>
                    <a:pt x="7" y="162"/>
                    <a:pt x="1" y="212"/>
                    <a:pt x="0" y="255"/>
                  </a:cubicBezTo>
                  <a:cubicBezTo>
                    <a:pt x="0" y="299"/>
                    <a:pt x="5" y="334"/>
                    <a:pt x="5" y="334"/>
                  </a:cubicBezTo>
                  <a:cubicBezTo>
                    <a:pt x="5" y="334"/>
                    <a:pt x="5" y="336"/>
                    <a:pt x="5" y="339"/>
                  </a:cubicBezTo>
                  <a:cubicBezTo>
                    <a:pt x="6" y="343"/>
                    <a:pt x="6" y="347"/>
                    <a:pt x="7" y="353"/>
                  </a:cubicBezTo>
                  <a:cubicBezTo>
                    <a:pt x="8" y="360"/>
                    <a:pt x="9" y="367"/>
                    <a:pt x="11" y="375"/>
                  </a:cubicBezTo>
                  <a:cubicBezTo>
                    <a:pt x="12" y="383"/>
                    <a:pt x="14" y="392"/>
                    <a:pt x="16" y="401"/>
                  </a:cubicBezTo>
                  <a:cubicBezTo>
                    <a:pt x="19" y="410"/>
                    <a:pt x="22" y="420"/>
                    <a:pt x="24" y="430"/>
                  </a:cubicBezTo>
                  <a:cubicBezTo>
                    <a:pt x="28" y="439"/>
                    <a:pt x="31" y="449"/>
                    <a:pt x="34" y="459"/>
                  </a:cubicBezTo>
                  <a:cubicBezTo>
                    <a:pt x="38" y="469"/>
                    <a:pt x="42" y="478"/>
                    <a:pt x="46" y="487"/>
                  </a:cubicBezTo>
                  <a:cubicBezTo>
                    <a:pt x="50" y="496"/>
                    <a:pt x="54" y="504"/>
                    <a:pt x="58" y="511"/>
                  </a:cubicBezTo>
                  <a:cubicBezTo>
                    <a:pt x="73" y="540"/>
                    <a:pt x="85" y="556"/>
                    <a:pt x="90" y="565"/>
                  </a:cubicBezTo>
                  <a:cubicBezTo>
                    <a:pt x="97" y="574"/>
                    <a:pt x="103" y="581"/>
                    <a:pt x="108" y="588"/>
                  </a:cubicBezTo>
                  <a:cubicBezTo>
                    <a:pt x="114" y="594"/>
                    <a:pt x="120" y="600"/>
                    <a:pt x="126" y="605"/>
                  </a:cubicBezTo>
                  <a:cubicBezTo>
                    <a:pt x="129" y="607"/>
                    <a:pt x="132" y="610"/>
                    <a:pt x="135" y="612"/>
                  </a:cubicBezTo>
                  <a:cubicBezTo>
                    <a:pt x="138" y="615"/>
                    <a:pt x="142" y="617"/>
                    <a:pt x="145" y="619"/>
                  </a:cubicBezTo>
                  <a:cubicBezTo>
                    <a:pt x="151" y="624"/>
                    <a:pt x="158" y="628"/>
                    <a:pt x="166" y="633"/>
                  </a:cubicBezTo>
                  <a:cubicBezTo>
                    <a:pt x="161" y="625"/>
                    <a:pt x="157" y="618"/>
                    <a:pt x="153" y="611"/>
                  </a:cubicBezTo>
                  <a:cubicBezTo>
                    <a:pt x="151" y="608"/>
                    <a:pt x="149" y="605"/>
                    <a:pt x="147" y="602"/>
                  </a:cubicBezTo>
                  <a:cubicBezTo>
                    <a:pt x="145" y="598"/>
                    <a:pt x="143" y="595"/>
                    <a:pt x="141" y="592"/>
                  </a:cubicBezTo>
                  <a:cubicBezTo>
                    <a:pt x="137" y="585"/>
                    <a:pt x="132" y="579"/>
                    <a:pt x="128" y="572"/>
                  </a:cubicBezTo>
                  <a:cubicBezTo>
                    <a:pt x="123" y="565"/>
                    <a:pt x="118" y="558"/>
                    <a:pt x="112" y="550"/>
                  </a:cubicBezTo>
                  <a:cubicBezTo>
                    <a:pt x="107" y="541"/>
                    <a:pt x="96" y="526"/>
                    <a:pt x="82" y="499"/>
                  </a:cubicBezTo>
                  <a:cubicBezTo>
                    <a:pt x="67" y="471"/>
                    <a:pt x="51" y="430"/>
                    <a:pt x="43" y="394"/>
                  </a:cubicBezTo>
                  <a:cubicBezTo>
                    <a:pt x="41" y="386"/>
                    <a:pt x="39" y="377"/>
                    <a:pt x="37" y="370"/>
                  </a:cubicBezTo>
                  <a:cubicBezTo>
                    <a:pt x="36" y="362"/>
                    <a:pt x="35" y="355"/>
                    <a:pt x="34" y="349"/>
                  </a:cubicBezTo>
                  <a:cubicBezTo>
                    <a:pt x="33" y="344"/>
                    <a:pt x="32" y="339"/>
                    <a:pt x="32" y="336"/>
                  </a:cubicBezTo>
                  <a:cubicBezTo>
                    <a:pt x="31" y="333"/>
                    <a:pt x="31" y="331"/>
                    <a:pt x="31" y="331"/>
                  </a:cubicBezTo>
                  <a:cubicBezTo>
                    <a:pt x="31" y="331"/>
                    <a:pt x="27" y="297"/>
                    <a:pt x="27" y="256"/>
                  </a:cubicBezTo>
                  <a:cubicBezTo>
                    <a:pt x="28" y="214"/>
                    <a:pt x="34" y="166"/>
                    <a:pt x="40" y="138"/>
                  </a:cubicBezTo>
                  <a:cubicBezTo>
                    <a:pt x="44" y="115"/>
                    <a:pt x="47" y="104"/>
                    <a:pt x="48" y="97"/>
                  </a:cubicBezTo>
                  <a:cubicBezTo>
                    <a:pt x="53" y="78"/>
                    <a:pt x="56" y="62"/>
                    <a:pt x="59" y="47"/>
                  </a:cubicBezTo>
                  <a:cubicBezTo>
                    <a:pt x="61" y="32"/>
                    <a:pt x="63" y="18"/>
                    <a:pt x="6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lang="en-IN" kern="0">
                <a:solidFill>
                  <a:prstClr val="black"/>
                </a:solidFill>
                <a:latin typeface="Ahang" panose="00000800000000000000" pitchFamily="50" charset="-78"/>
                <a:cs typeface="B Nazanin" panose="00000400000000000000" pitchFamily="2" charset="-78"/>
              </a:endParaRPr>
            </a:p>
          </p:txBody>
        </p:sp>
        <p:sp>
          <p:nvSpPr>
            <p:cNvPr id="30" name="Freeform 21">
              <a:extLst>
                <a:ext uri="{FF2B5EF4-FFF2-40B4-BE49-F238E27FC236}">
                  <a16:creationId xmlns:a16="http://schemas.microsoft.com/office/drawing/2014/main" id="{A9D1E4E7-9612-447B-9A51-2378E43B49C5}"/>
                </a:ext>
              </a:extLst>
            </p:cNvPr>
            <p:cNvSpPr>
              <a:spLocks/>
            </p:cNvSpPr>
            <p:nvPr/>
          </p:nvSpPr>
          <p:spPr bwMode="auto">
            <a:xfrm>
              <a:off x="-1143000" y="-560388"/>
              <a:ext cx="285750" cy="277813"/>
            </a:xfrm>
            <a:custGeom>
              <a:avLst/>
              <a:gdLst>
                <a:gd name="T0" fmla="*/ 0 w 133"/>
                <a:gd name="T1" fmla="*/ 103 h 129"/>
                <a:gd name="T2" fmla="*/ 32 w 133"/>
                <a:gd name="T3" fmla="*/ 86 h 129"/>
                <a:gd name="T4" fmla="*/ 67 w 133"/>
                <a:gd name="T5" fmla="*/ 49 h 129"/>
                <a:gd name="T6" fmla="*/ 87 w 133"/>
                <a:gd name="T7" fmla="*/ 32 h 129"/>
                <a:gd name="T8" fmla="*/ 88 w 133"/>
                <a:gd name="T9" fmla="*/ 31 h 129"/>
                <a:gd name="T10" fmla="*/ 88 w 133"/>
                <a:gd name="T11" fmla="*/ 31 h 129"/>
                <a:gd name="T12" fmla="*/ 88 w 133"/>
                <a:gd name="T13" fmla="*/ 31 h 129"/>
                <a:gd name="T14" fmla="*/ 88 w 133"/>
                <a:gd name="T15" fmla="*/ 31 h 129"/>
                <a:gd name="T16" fmla="*/ 93 w 133"/>
                <a:gd name="T17" fmla="*/ 49 h 129"/>
                <a:gd name="T18" fmla="*/ 104 w 133"/>
                <a:gd name="T19" fmla="*/ 98 h 129"/>
                <a:gd name="T20" fmla="*/ 123 w 133"/>
                <a:gd name="T21" fmla="*/ 129 h 129"/>
                <a:gd name="T22" fmla="*/ 130 w 133"/>
                <a:gd name="T23" fmla="*/ 93 h 129"/>
                <a:gd name="T24" fmla="*/ 119 w 133"/>
                <a:gd name="T25" fmla="*/ 42 h 129"/>
                <a:gd name="T26" fmla="*/ 115 w 133"/>
                <a:gd name="T27" fmla="*/ 27 h 129"/>
                <a:gd name="T28" fmla="*/ 114 w 133"/>
                <a:gd name="T29" fmla="*/ 23 h 129"/>
                <a:gd name="T30" fmla="*/ 112 w 133"/>
                <a:gd name="T31" fmla="*/ 18 h 129"/>
                <a:gd name="T32" fmla="*/ 110 w 133"/>
                <a:gd name="T33" fmla="*/ 13 h 129"/>
                <a:gd name="T34" fmla="*/ 107 w 133"/>
                <a:gd name="T35" fmla="*/ 8 h 129"/>
                <a:gd name="T36" fmla="*/ 101 w 133"/>
                <a:gd name="T37" fmla="*/ 2 h 129"/>
                <a:gd name="T38" fmla="*/ 100 w 133"/>
                <a:gd name="T39" fmla="*/ 2 h 129"/>
                <a:gd name="T40" fmla="*/ 100 w 133"/>
                <a:gd name="T41" fmla="*/ 1 h 129"/>
                <a:gd name="T42" fmla="*/ 99 w 133"/>
                <a:gd name="T43" fmla="*/ 1 h 129"/>
                <a:gd name="T44" fmla="*/ 99 w 133"/>
                <a:gd name="T45" fmla="*/ 1 h 129"/>
                <a:gd name="T46" fmla="*/ 99 w 133"/>
                <a:gd name="T47" fmla="*/ 2 h 129"/>
                <a:gd name="T48" fmla="*/ 99 w 133"/>
                <a:gd name="T49" fmla="*/ 2 h 129"/>
                <a:gd name="T50" fmla="*/ 99 w 133"/>
                <a:gd name="T51" fmla="*/ 2 h 129"/>
                <a:gd name="T52" fmla="*/ 97 w 133"/>
                <a:gd name="T53" fmla="*/ 1 h 129"/>
                <a:gd name="T54" fmla="*/ 95 w 133"/>
                <a:gd name="T55" fmla="*/ 0 h 129"/>
                <a:gd name="T56" fmla="*/ 89 w 133"/>
                <a:gd name="T57" fmla="*/ 0 h 129"/>
                <a:gd name="T58" fmla="*/ 88 w 133"/>
                <a:gd name="T59" fmla="*/ 1 h 129"/>
                <a:gd name="T60" fmla="*/ 83 w 133"/>
                <a:gd name="T61" fmla="*/ 2 h 129"/>
                <a:gd name="T62" fmla="*/ 77 w 133"/>
                <a:gd name="T63" fmla="*/ 6 h 129"/>
                <a:gd name="T64" fmla="*/ 70 w 133"/>
                <a:gd name="T65" fmla="*/ 10 h 129"/>
                <a:gd name="T66" fmla="*/ 48 w 133"/>
                <a:gd name="T67" fmla="*/ 30 h 129"/>
                <a:gd name="T68" fmla="*/ 12 w 133"/>
                <a:gd name="T69" fmla="*/ 68 h 129"/>
                <a:gd name="T70" fmla="*/ 0 w 133"/>
                <a:gd name="T71" fmla="*/ 10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29">
                  <a:moveTo>
                    <a:pt x="0" y="103"/>
                  </a:moveTo>
                  <a:cubicBezTo>
                    <a:pt x="14" y="99"/>
                    <a:pt x="23" y="96"/>
                    <a:pt x="32" y="86"/>
                  </a:cubicBezTo>
                  <a:cubicBezTo>
                    <a:pt x="37" y="81"/>
                    <a:pt x="53" y="64"/>
                    <a:pt x="67" y="49"/>
                  </a:cubicBezTo>
                  <a:cubicBezTo>
                    <a:pt x="74" y="42"/>
                    <a:pt x="82" y="36"/>
                    <a:pt x="87" y="32"/>
                  </a:cubicBezTo>
                  <a:cubicBezTo>
                    <a:pt x="88" y="30"/>
                    <a:pt x="88" y="31"/>
                    <a:pt x="88" y="31"/>
                  </a:cubicBezTo>
                  <a:cubicBezTo>
                    <a:pt x="88" y="31"/>
                    <a:pt x="88" y="31"/>
                    <a:pt x="88" y="31"/>
                  </a:cubicBezTo>
                  <a:cubicBezTo>
                    <a:pt x="88" y="31"/>
                    <a:pt x="88" y="31"/>
                    <a:pt x="88" y="31"/>
                  </a:cubicBezTo>
                  <a:cubicBezTo>
                    <a:pt x="88" y="31"/>
                    <a:pt x="88" y="31"/>
                    <a:pt x="88" y="31"/>
                  </a:cubicBezTo>
                  <a:cubicBezTo>
                    <a:pt x="87" y="27"/>
                    <a:pt x="91" y="39"/>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lang="en-IN" kern="0">
                <a:solidFill>
                  <a:prstClr val="black"/>
                </a:solidFill>
                <a:latin typeface="Ahang" panose="00000800000000000000" pitchFamily="50" charset="-78"/>
                <a:cs typeface="B Nazanin" panose="00000400000000000000" pitchFamily="2" charset="-78"/>
              </a:endParaRPr>
            </a:p>
          </p:txBody>
        </p:sp>
      </p:grpSp>
      <p:grpSp>
        <p:nvGrpSpPr>
          <p:cNvPr id="31" name="Group 30">
            <a:extLst>
              <a:ext uri="{FF2B5EF4-FFF2-40B4-BE49-F238E27FC236}">
                <a16:creationId xmlns:a16="http://schemas.microsoft.com/office/drawing/2014/main" id="{13154485-0DD1-41C8-9A5C-2DBA765EAFDA}"/>
              </a:ext>
            </a:extLst>
          </p:cNvPr>
          <p:cNvGrpSpPr/>
          <p:nvPr/>
        </p:nvGrpSpPr>
        <p:grpSpPr>
          <a:xfrm rot="4623494" flipH="1">
            <a:off x="7855456" y="4445965"/>
            <a:ext cx="301286" cy="1053324"/>
            <a:chOff x="-1143000" y="-560388"/>
            <a:chExt cx="406401" cy="1420813"/>
          </a:xfrm>
          <a:solidFill>
            <a:srgbClr val="00B69F"/>
          </a:solidFill>
        </p:grpSpPr>
        <p:sp>
          <p:nvSpPr>
            <p:cNvPr id="32" name="Freeform 20">
              <a:extLst>
                <a:ext uri="{FF2B5EF4-FFF2-40B4-BE49-F238E27FC236}">
                  <a16:creationId xmlns:a16="http://schemas.microsoft.com/office/drawing/2014/main" id="{7AC32869-0411-4BA5-A044-6BE20E4FE4F3}"/>
                </a:ext>
              </a:extLst>
            </p:cNvPr>
            <p:cNvSpPr>
              <a:spLocks/>
            </p:cNvSpPr>
            <p:nvPr/>
          </p:nvSpPr>
          <p:spPr bwMode="auto">
            <a:xfrm>
              <a:off x="-1093787" y="-496888"/>
              <a:ext cx="357188" cy="1357313"/>
            </a:xfrm>
            <a:custGeom>
              <a:avLst/>
              <a:gdLst>
                <a:gd name="T0" fmla="*/ 66 w 166"/>
                <a:gd name="T1" fmla="*/ 0 h 633"/>
                <a:gd name="T2" fmla="*/ 40 w 166"/>
                <a:gd name="T3" fmla="*/ 41 h 633"/>
                <a:gd name="T4" fmla="*/ 22 w 166"/>
                <a:gd name="T5" fmla="*/ 91 h 633"/>
                <a:gd name="T6" fmla="*/ 13 w 166"/>
                <a:gd name="T7" fmla="*/ 133 h 633"/>
                <a:gd name="T8" fmla="*/ 0 w 166"/>
                <a:gd name="T9" fmla="*/ 255 h 633"/>
                <a:gd name="T10" fmla="*/ 5 w 166"/>
                <a:gd name="T11" fmla="*/ 334 h 633"/>
                <a:gd name="T12" fmla="*/ 5 w 166"/>
                <a:gd name="T13" fmla="*/ 339 h 633"/>
                <a:gd name="T14" fmla="*/ 7 w 166"/>
                <a:gd name="T15" fmla="*/ 353 h 633"/>
                <a:gd name="T16" fmla="*/ 11 w 166"/>
                <a:gd name="T17" fmla="*/ 375 h 633"/>
                <a:gd name="T18" fmla="*/ 16 w 166"/>
                <a:gd name="T19" fmla="*/ 401 h 633"/>
                <a:gd name="T20" fmla="*/ 24 w 166"/>
                <a:gd name="T21" fmla="*/ 430 h 633"/>
                <a:gd name="T22" fmla="*/ 34 w 166"/>
                <a:gd name="T23" fmla="*/ 459 h 633"/>
                <a:gd name="T24" fmla="*/ 46 w 166"/>
                <a:gd name="T25" fmla="*/ 487 h 633"/>
                <a:gd name="T26" fmla="*/ 58 w 166"/>
                <a:gd name="T27" fmla="*/ 511 h 633"/>
                <a:gd name="T28" fmla="*/ 90 w 166"/>
                <a:gd name="T29" fmla="*/ 565 h 633"/>
                <a:gd name="T30" fmla="*/ 108 w 166"/>
                <a:gd name="T31" fmla="*/ 588 h 633"/>
                <a:gd name="T32" fmla="*/ 126 w 166"/>
                <a:gd name="T33" fmla="*/ 605 h 633"/>
                <a:gd name="T34" fmla="*/ 135 w 166"/>
                <a:gd name="T35" fmla="*/ 612 h 633"/>
                <a:gd name="T36" fmla="*/ 145 w 166"/>
                <a:gd name="T37" fmla="*/ 619 h 633"/>
                <a:gd name="T38" fmla="*/ 166 w 166"/>
                <a:gd name="T39" fmla="*/ 633 h 633"/>
                <a:gd name="T40" fmla="*/ 153 w 166"/>
                <a:gd name="T41" fmla="*/ 611 h 633"/>
                <a:gd name="T42" fmla="*/ 147 w 166"/>
                <a:gd name="T43" fmla="*/ 602 h 633"/>
                <a:gd name="T44" fmla="*/ 141 w 166"/>
                <a:gd name="T45" fmla="*/ 592 h 633"/>
                <a:gd name="T46" fmla="*/ 128 w 166"/>
                <a:gd name="T47" fmla="*/ 572 h 633"/>
                <a:gd name="T48" fmla="*/ 112 w 166"/>
                <a:gd name="T49" fmla="*/ 550 h 633"/>
                <a:gd name="T50" fmla="*/ 82 w 166"/>
                <a:gd name="T51" fmla="*/ 499 h 633"/>
                <a:gd name="T52" fmla="*/ 43 w 166"/>
                <a:gd name="T53" fmla="*/ 394 h 633"/>
                <a:gd name="T54" fmla="*/ 37 w 166"/>
                <a:gd name="T55" fmla="*/ 370 h 633"/>
                <a:gd name="T56" fmla="*/ 34 w 166"/>
                <a:gd name="T57" fmla="*/ 349 h 633"/>
                <a:gd name="T58" fmla="*/ 32 w 166"/>
                <a:gd name="T59" fmla="*/ 336 h 633"/>
                <a:gd name="T60" fmla="*/ 31 w 166"/>
                <a:gd name="T61" fmla="*/ 331 h 633"/>
                <a:gd name="T62" fmla="*/ 27 w 166"/>
                <a:gd name="T63" fmla="*/ 256 h 633"/>
                <a:gd name="T64" fmla="*/ 40 w 166"/>
                <a:gd name="T65" fmla="*/ 138 h 633"/>
                <a:gd name="T66" fmla="*/ 48 w 166"/>
                <a:gd name="T67" fmla="*/ 97 h 633"/>
                <a:gd name="T68" fmla="*/ 59 w 166"/>
                <a:gd name="T69" fmla="*/ 47 h 633"/>
                <a:gd name="T70" fmla="*/ 66 w 166"/>
                <a:gd name="T7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633">
                  <a:moveTo>
                    <a:pt x="66" y="0"/>
                  </a:moveTo>
                  <a:cubicBezTo>
                    <a:pt x="55" y="14"/>
                    <a:pt x="47" y="27"/>
                    <a:pt x="40" y="41"/>
                  </a:cubicBezTo>
                  <a:cubicBezTo>
                    <a:pt x="33" y="55"/>
                    <a:pt x="27" y="71"/>
                    <a:pt x="22" y="91"/>
                  </a:cubicBezTo>
                  <a:cubicBezTo>
                    <a:pt x="21" y="98"/>
                    <a:pt x="18" y="109"/>
                    <a:pt x="13" y="133"/>
                  </a:cubicBezTo>
                  <a:cubicBezTo>
                    <a:pt x="7" y="162"/>
                    <a:pt x="1" y="212"/>
                    <a:pt x="0" y="255"/>
                  </a:cubicBezTo>
                  <a:cubicBezTo>
                    <a:pt x="0" y="299"/>
                    <a:pt x="5" y="334"/>
                    <a:pt x="5" y="334"/>
                  </a:cubicBezTo>
                  <a:cubicBezTo>
                    <a:pt x="5" y="334"/>
                    <a:pt x="5" y="336"/>
                    <a:pt x="5" y="339"/>
                  </a:cubicBezTo>
                  <a:cubicBezTo>
                    <a:pt x="6" y="343"/>
                    <a:pt x="6" y="347"/>
                    <a:pt x="7" y="353"/>
                  </a:cubicBezTo>
                  <a:cubicBezTo>
                    <a:pt x="8" y="360"/>
                    <a:pt x="9" y="367"/>
                    <a:pt x="11" y="375"/>
                  </a:cubicBezTo>
                  <a:cubicBezTo>
                    <a:pt x="12" y="383"/>
                    <a:pt x="14" y="392"/>
                    <a:pt x="16" y="401"/>
                  </a:cubicBezTo>
                  <a:cubicBezTo>
                    <a:pt x="19" y="410"/>
                    <a:pt x="22" y="420"/>
                    <a:pt x="24" y="430"/>
                  </a:cubicBezTo>
                  <a:cubicBezTo>
                    <a:pt x="28" y="439"/>
                    <a:pt x="31" y="449"/>
                    <a:pt x="34" y="459"/>
                  </a:cubicBezTo>
                  <a:cubicBezTo>
                    <a:pt x="38" y="469"/>
                    <a:pt x="42" y="478"/>
                    <a:pt x="46" y="487"/>
                  </a:cubicBezTo>
                  <a:cubicBezTo>
                    <a:pt x="50" y="496"/>
                    <a:pt x="54" y="504"/>
                    <a:pt x="58" y="511"/>
                  </a:cubicBezTo>
                  <a:cubicBezTo>
                    <a:pt x="73" y="540"/>
                    <a:pt x="85" y="556"/>
                    <a:pt x="90" y="565"/>
                  </a:cubicBezTo>
                  <a:cubicBezTo>
                    <a:pt x="97" y="574"/>
                    <a:pt x="103" y="581"/>
                    <a:pt x="108" y="588"/>
                  </a:cubicBezTo>
                  <a:cubicBezTo>
                    <a:pt x="114" y="594"/>
                    <a:pt x="120" y="600"/>
                    <a:pt x="126" y="605"/>
                  </a:cubicBezTo>
                  <a:cubicBezTo>
                    <a:pt x="129" y="607"/>
                    <a:pt x="132" y="610"/>
                    <a:pt x="135" y="612"/>
                  </a:cubicBezTo>
                  <a:cubicBezTo>
                    <a:pt x="138" y="615"/>
                    <a:pt x="142" y="617"/>
                    <a:pt x="145" y="619"/>
                  </a:cubicBezTo>
                  <a:cubicBezTo>
                    <a:pt x="151" y="624"/>
                    <a:pt x="158" y="628"/>
                    <a:pt x="166" y="633"/>
                  </a:cubicBezTo>
                  <a:cubicBezTo>
                    <a:pt x="161" y="625"/>
                    <a:pt x="157" y="618"/>
                    <a:pt x="153" y="611"/>
                  </a:cubicBezTo>
                  <a:cubicBezTo>
                    <a:pt x="151" y="608"/>
                    <a:pt x="149" y="605"/>
                    <a:pt x="147" y="602"/>
                  </a:cubicBezTo>
                  <a:cubicBezTo>
                    <a:pt x="145" y="598"/>
                    <a:pt x="143" y="595"/>
                    <a:pt x="141" y="592"/>
                  </a:cubicBezTo>
                  <a:cubicBezTo>
                    <a:pt x="137" y="585"/>
                    <a:pt x="132" y="579"/>
                    <a:pt x="128" y="572"/>
                  </a:cubicBezTo>
                  <a:cubicBezTo>
                    <a:pt x="123" y="565"/>
                    <a:pt x="118" y="558"/>
                    <a:pt x="112" y="550"/>
                  </a:cubicBezTo>
                  <a:cubicBezTo>
                    <a:pt x="107" y="541"/>
                    <a:pt x="96" y="526"/>
                    <a:pt x="82" y="499"/>
                  </a:cubicBezTo>
                  <a:cubicBezTo>
                    <a:pt x="67" y="471"/>
                    <a:pt x="51" y="430"/>
                    <a:pt x="43" y="394"/>
                  </a:cubicBezTo>
                  <a:cubicBezTo>
                    <a:pt x="41" y="386"/>
                    <a:pt x="39" y="377"/>
                    <a:pt x="37" y="370"/>
                  </a:cubicBezTo>
                  <a:cubicBezTo>
                    <a:pt x="36" y="362"/>
                    <a:pt x="35" y="355"/>
                    <a:pt x="34" y="349"/>
                  </a:cubicBezTo>
                  <a:cubicBezTo>
                    <a:pt x="33" y="344"/>
                    <a:pt x="32" y="339"/>
                    <a:pt x="32" y="336"/>
                  </a:cubicBezTo>
                  <a:cubicBezTo>
                    <a:pt x="31" y="333"/>
                    <a:pt x="31" y="331"/>
                    <a:pt x="31" y="331"/>
                  </a:cubicBezTo>
                  <a:cubicBezTo>
                    <a:pt x="31" y="331"/>
                    <a:pt x="27" y="297"/>
                    <a:pt x="27" y="256"/>
                  </a:cubicBezTo>
                  <a:cubicBezTo>
                    <a:pt x="28" y="214"/>
                    <a:pt x="34" y="166"/>
                    <a:pt x="40" y="138"/>
                  </a:cubicBezTo>
                  <a:cubicBezTo>
                    <a:pt x="44" y="115"/>
                    <a:pt x="47" y="104"/>
                    <a:pt x="48" y="97"/>
                  </a:cubicBezTo>
                  <a:cubicBezTo>
                    <a:pt x="53" y="78"/>
                    <a:pt x="56" y="62"/>
                    <a:pt x="59" y="47"/>
                  </a:cubicBezTo>
                  <a:cubicBezTo>
                    <a:pt x="61" y="32"/>
                    <a:pt x="63" y="18"/>
                    <a:pt x="6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lang="en-IN" kern="0">
                <a:solidFill>
                  <a:prstClr val="black"/>
                </a:solidFill>
                <a:latin typeface="Ahang" panose="00000800000000000000" pitchFamily="50" charset="-78"/>
                <a:cs typeface="B Nazanin" panose="00000400000000000000" pitchFamily="2" charset="-78"/>
              </a:endParaRPr>
            </a:p>
          </p:txBody>
        </p:sp>
        <p:sp>
          <p:nvSpPr>
            <p:cNvPr id="33" name="Freeform 21">
              <a:extLst>
                <a:ext uri="{FF2B5EF4-FFF2-40B4-BE49-F238E27FC236}">
                  <a16:creationId xmlns:a16="http://schemas.microsoft.com/office/drawing/2014/main" id="{7A6E10AB-6410-4CF9-8D3A-509A6BCDF3E5}"/>
                </a:ext>
              </a:extLst>
            </p:cNvPr>
            <p:cNvSpPr>
              <a:spLocks/>
            </p:cNvSpPr>
            <p:nvPr/>
          </p:nvSpPr>
          <p:spPr bwMode="auto">
            <a:xfrm>
              <a:off x="-1143000" y="-560388"/>
              <a:ext cx="285750" cy="277813"/>
            </a:xfrm>
            <a:custGeom>
              <a:avLst/>
              <a:gdLst>
                <a:gd name="T0" fmla="*/ 0 w 133"/>
                <a:gd name="T1" fmla="*/ 103 h 129"/>
                <a:gd name="T2" fmla="*/ 32 w 133"/>
                <a:gd name="T3" fmla="*/ 86 h 129"/>
                <a:gd name="T4" fmla="*/ 67 w 133"/>
                <a:gd name="T5" fmla="*/ 49 h 129"/>
                <a:gd name="T6" fmla="*/ 87 w 133"/>
                <a:gd name="T7" fmla="*/ 32 h 129"/>
                <a:gd name="T8" fmla="*/ 88 w 133"/>
                <a:gd name="T9" fmla="*/ 31 h 129"/>
                <a:gd name="T10" fmla="*/ 88 w 133"/>
                <a:gd name="T11" fmla="*/ 31 h 129"/>
                <a:gd name="T12" fmla="*/ 88 w 133"/>
                <a:gd name="T13" fmla="*/ 31 h 129"/>
                <a:gd name="T14" fmla="*/ 88 w 133"/>
                <a:gd name="T15" fmla="*/ 31 h 129"/>
                <a:gd name="T16" fmla="*/ 93 w 133"/>
                <a:gd name="T17" fmla="*/ 49 h 129"/>
                <a:gd name="T18" fmla="*/ 104 w 133"/>
                <a:gd name="T19" fmla="*/ 98 h 129"/>
                <a:gd name="T20" fmla="*/ 123 w 133"/>
                <a:gd name="T21" fmla="*/ 129 h 129"/>
                <a:gd name="T22" fmla="*/ 130 w 133"/>
                <a:gd name="T23" fmla="*/ 93 h 129"/>
                <a:gd name="T24" fmla="*/ 119 w 133"/>
                <a:gd name="T25" fmla="*/ 42 h 129"/>
                <a:gd name="T26" fmla="*/ 115 w 133"/>
                <a:gd name="T27" fmla="*/ 27 h 129"/>
                <a:gd name="T28" fmla="*/ 114 w 133"/>
                <a:gd name="T29" fmla="*/ 23 h 129"/>
                <a:gd name="T30" fmla="*/ 112 w 133"/>
                <a:gd name="T31" fmla="*/ 18 h 129"/>
                <a:gd name="T32" fmla="*/ 110 w 133"/>
                <a:gd name="T33" fmla="*/ 13 h 129"/>
                <a:gd name="T34" fmla="*/ 107 w 133"/>
                <a:gd name="T35" fmla="*/ 8 h 129"/>
                <a:gd name="T36" fmla="*/ 101 w 133"/>
                <a:gd name="T37" fmla="*/ 2 h 129"/>
                <a:gd name="T38" fmla="*/ 100 w 133"/>
                <a:gd name="T39" fmla="*/ 2 h 129"/>
                <a:gd name="T40" fmla="*/ 100 w 133"/>
                <a:gd name="T41" fmla="*/ 1 h 129"/>
                <a:gd name="T42" fmla="*/ 99 w 133"/>
                <a:gd name="T43" fmla="*/ 1 h 129"/>
                <a:gd name="T44" fmla="*/ 99 w 133"/>
                <a:gd name="T45" fmla="*/ 1 h 129"/>
                <a:gd name="T46" fmla="*/ 99 w 133"/>
                <a:gd name="T47" fmla="*/ 2 h 129"/>
                <a:gd name="T48" fmla="*/ 99 w 133"/>
                <a:gd name="T49" fmla="*/ 2 h 129"/>
                <a:gd name="T50" fmla="*/ 99 w 133"/>
                <a:gd name="T51" fmla="*/ 2 h 129"/>
                <a:gd name="T52" fmla="*/ 97 w 133"/>
                <a:gd name="T53" fmla="*/ 1 h 129"/>
                <a:gd name="T54" fmla="*/ 95 w 133"/>
                <a:gd name="T55" fmla="*/ 0 h 129"/>
                <a:gd name="T56" fmla="*/ 89 w 133"/>
                <a:gd name="T57" fmla="*/ 0 h 129"/>
                <a:gd name="T58" fmla="*/ 88 w 133"/>
                <a:gd name="T59" fmla="*/ 1 h 129"/>
                <a:gd name="T60" fmla="*/ 83 w 133"/>
                <a:gd name="T61" fmla="*/ 2 h 129"/>
                <a:gd name="T62" fmla="*/ 77 w 133"/>
                <a:gd name="T63" fmla="*/ 6 h 129"/>
                <a:gd name="T64" fmla="*/ 70 w 133"/>
                <a:gd name="T65" fmla="*/ 10 h 129"/>
                <a:gd name="T66" fmla="*/ 48 w 133"/>
                <a:gd name="T67" fmla="*/ 30 h 129"/>
                <a:gd name="T68" fmla="*/ 12 w 133"/>
                <a:gd name="T69" fmla="*/ 68 h 129"/>
                <a:gd name="T70" fmla="*/ 0 w 133"/>
                <a:gd name="T71" fmla="*/ 10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29">
                  <a:moveTo>
                    <a:pt x="0" y="103"/>
                  </a:moveTo>
                  <a:cubicBezTo>
                    <a:pt x="14" y="99"/>
                    <a:pt x="23" y="96"/>
                    <a:pt x="32" y="86"/>
                  </a:cubicBezTo>
                  <a:cubicBezTo>
                    <a:pt x="37" y="81"/>
                    <a:pt x="53" y="64"/>
                    <a:pt x="67" y="49"/>
                  </a:cubicBezTo>
                  <a:cubicBezTo>
                    <a:pt x="74" y="42"/>
                    <a:pt x="82" y="36"/>
                    <a:pt x="87" y="32"/>
                  </a:cubicBezTo>
                  <a:cubicBezTo>
                    <a:pt x="88" y="30"/>
                    <a:pt x="88" y="31"/>
                    <a:pt x="88" y="31"/>
                  </a:cubicBezTo>
                  <a:cubicBezTo>
                    <a:pt x="88" y="31"/>
                    <a:pt x="88" y="31"/>
                    <a:pt x="88" y="31"/>
                  </a:cubicBezTo>
                  <a:cubicBezTo>
                    <a:pt x="88" y="31"/>
                    <a:pt x="88" y="31"/>
                    <a:pt x="88" y="31"/>
                  </a:cubicBezTo>
                  <a:cubicBezTo>
                    <a:pt x="88" y="31"/>
                    <a:pt x="88" y="31"/>
                    <a:pt x="88" y="31"/>
                  </a:cubicBezTo>
                  <a:cubicBezTo>
                    <a:pt x="87" y="27"/>
                    <a:pt x="91" y="39"/>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lang="en-IN" kern="0">
                <a:solidFill>
                  <a:prstClr val="black"/>
                </a:solidFill>
                <a:latin typeface="Ahang" panose="00000800000000000000" pitchFamily="50" charset="-78"/>
                <a:cs typeface="B Nazanin" panose="00000400000000000000" pitchFamily="2" charset="-78"/>
              </a:endParaRPr>
            </a:p>
          </p:txBody>
        </p:sp>
      </p:grpSp>
      <p:grpSp>
        <p:nvGrpSpPr>
          <p:cNvPr id="34" name="Group 33">
            <a:extLst>
              <a:ext uri="{FF2B5EF4-FFF2-40B4-BE49-F238E27FC236}">
                <a16:creationId xmlns:a16="http://schemas.microsoft.com/office/drawing/2014/main" id="{8D785C92-7B17-463D-B191-28148C2FE8F7}"/>
              </a:ext>
            </a:extLst>
          </p:cNvPr>
          <p:cNvGrpSpPr/>
          <p:nvPr/>
        </p:nvGrpSpPr>
        <p:grpSpPr>
          <a:xfrm rot="16540371">
            <a:off x="3399067" y="4344648"/>
            <a:ext cx="301286" cy="1053324"/>
            <a:chOff x="-1143000" y="-560388"/>
            <a:chExt cx="406401" cy="1420813"/>
          </a:xfrm>
          <a:solidFill>
            <a:srgbClr val="00C9F3"/>
          </a:solidFill>
        </p:grpSpPr>
        <p:sp>
          <p:nvSpPr>
            <p:cNvPr id="35" name="Freeform 20">
              <a:extLst>
                <a:ext uri="{FF2B5EF4-FFF2-40B4-BE49-F238E27FC236}">
                  <a16:creationId xmlns:a16="http://schemas.microsoft.com/office/drawing/2014/main" id="{3CAEA85D-D136-41FB-B835-F2DEA605667B}"/>
                </a:ext>
              </a:extLst>
            </p:cNvPr>
            <p:cNvSpPr>
              <a:spLocks/>
            </p:cNvSpPr>
            <p:nvPr/>
          </p:nvSpPr>
          <p:spPr bwMode="auto">
            <a:xfrm>
              <a:off x="-1093787" y="-496888"/>
              <a:ext cx="357188" cy="1357313"/>
            </a:xfrm>
            <a:custGeom>
              <a:avLst/>
              <a:gdLst>
                <a:gd name="T0" fmla="*/ 66 w 166"/>
                <a:gd name="T1" fmla="*/ 0 h 633"/>
                <a:gd name="T2" fmla="*/ 40 w 166"/>
                <a:gd name="T3" fmla="*/ 41 h 633"/>
                <a:gd name="T4" fmla="*/ 22 w 166"/>
                <a:gd name="T5" fmla="*/ 91 h 633"/>
                <a:gd name="T6" fmla="*/ 13 w 166"/>
                <a:gd name="T7" fmla="*/ 133 h 633"/>
                <a:gd name="T8" fmla="*/ 0 w 166"/>
                <a:gd name="T9" fmla="*/ 255 h 633"/>
                <a:gd name="T10" fmla="*/ 5 w 166"/>
                <a:gd name="T11" fmla="*/ 334 h 633"/>
                <a:gd name="T12" fmla="*/ 5 w 166"/>
                <a:gd name="T13" fmla="*/ 339 h 633"/>
                <a:gd name="T14" fmla="*/ 7 w 166"/>
                <a:gd name="T15" fmla="*/ 353 h 633"/>
                <a:gd name="T16" fmla="*/ 11 w 166"/>
                <a:gd name="T17" fmla="*/ 375 h 633"/>
                <a:gd name="T18" fmla="*/ 16 w 166"/>
                <a:gd name="T19" fmla="*/ 401 h 633"/>
                <a:gd name="T20" fmla="*/ 24 w 166"/>
                <a:gd name="T21" fmla="*/ 430 h 633"/>
                <a:gd name="T22" fmla="*/ 34 w 166"/>
                <a:gd name="T23" fmla="*/ 459 h 633"/>
                <a:gd name="T24" fmla="*/ 46 w 166"/>
                <a:gd name="T25" fmla="*/ 487 h 633"/>
                <a:gd name="T26" fmla="*/ 58 w 166"/>
                <a:gd name="T27" fmla="*/ 511 h 633"/>
                <a:gd name="T28" fmla="*/ 90 w 166"/>
                <a:gd name="T29" fmla="*/ 565 h 633"/>
                <a:gd name="T30" fmla="*/ 108 w 166"/>
                <a:gd name="T31" fmla="*/ 588 h 633"/>
                <a:gd name="T32" fmla="*/ 126 w 166"/>
                <a:gd name="T33" fmla="*/ 605 h 633"/>
                <a:gd name="T34" fmla="*/ 135 w 166"/>
                <a:gd name="T35" fmla="*/ 612 h 633"/>
                <a:gd name="T36" fmla="*/ 145 w 166"/>
                <a:gd name="T37" fmla="*/ 619 h 633"/>
                <a:gd name="T38" fmla="*/ 166 w 166"/>
                <a:gd name="T39" fmla="*/ 633 h 633"/>
                <a:gd name="T40" fmla="*/ 153 w 166"/>
                <a:gd name="T41" fmla="*/ 611 h 633"/>
                <a:gd name="T42" fmla="*/ 147 w 166"/>
                <a:gd name="T43" fmla="*/ 602 h 633"/>
                <a:gd name="T44" fmla="*/ 141 w 166"/>
                <a:gd name="T45" fmla="*/ 592 h 633"/>
                <a:gd name="T46" fmla="*/ 128 w 166"/>
                <a:gd name="T47" fmla="*/ 572 h 633"/>
                <a:gd name="T48" fmla="*/ 112 w 166"/>
                <a:gd name="T49" fmla="*/ 550 h 633"/>
                <a:gd name="T50" fmla="*/ 82 w 166"/>
                <a:gd name="T51" fmla="*/ 499 h 633"/>
                <a:gd name="T52" fmla="*/ 43 w 166"/>
                <a:gd name="T53" fmla="*/ 394 h 633"/>
                <a:gd name="T54" fmla="*/ 37 w 166"/>
                <a:gd name="T55" fmla="*/ 370 h 633"/>
                <a:gd name="T56" fmla="*/ 34 w 166"/>
                <a:gd name="T57" fmla="*/ 349 h 633"/>
                <a:gd name="T58" fmla="*/ 32 w 166"/>
                <a:gd name="T59" fmla="*/ 336 h 633"/>
                <a:gd name="T60" fmla="*/ 31 w 166"/>
                <a:gd name="T61" fmla="*/ 331 h 633"/>
                <a:gd name="T62" fmla="*/ 27 w 166"/>
                <a:gd name="T63" fmla="*/ 256 h 633"/>
                <a:gd name="T64" fmla="*/ 40 w 166"/>
                <a:gd name="T65" fmla="*/ 138 h 633"/>
                <a:gd name="T66" fmla="*/ 48 w 166"/>
                <a:gd name="T67" fmla="*/ 97 h 633"/>
                <a:gd name="T68" fmla="*/ 59 w 166"/>
                <a:gd name="T69" fmla="*/ 47 h 633"/>
                <a:gd name="T70" fmla="*/ 66 w 166"/>
                <a:gd name="T7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633">
                  <a:moveTo>
                    <a:pt x="66" y="0"/>
                  </a:moveTo>
                  <a:cubicBezTo>
                    <a:pt x="55" y="14"/>
                    <a:pt x="47" y="27"/>
                    <a:pt x="40" y="41"/>
                  </a:cubicBezTo>
                  <a:cubicBezTo>
                    <a:pt x="33" y="55"/>
                    <a:pt x="27" y="71"/>
                    <a:pt x="22" y="91"/>
                  </a:cubicBezTo>
                  <a:cubicBezTo>
                    <a:pt x="21" y="98"/>
                    <a:pt x="18" y="109"/>
                    <a:pt x="13" y="133"/>
                  </a:cubicBezTo>
                  <a:cubicBezTo>
                    <a:pt x="7" y="162"/>
                    <a:pt x="1" y="212"/>
                    <a:pt x="0" y="255"/>
                  </a:cubicBezTo>
                  <a:cubicBezTo>
                    <a:pt x="0" y="299"/>
                    <a:pt x="5" y="334"/>
                    <a:pt x="5" y="334"/>
                  </a:cubicBezTo>
                  <a:cubicBezTo>
                    <a:pt x="5" y="334"/>
                    <a:pt x="5" y="336"/>
                    <a:pt x="5" y="339"/>
                  </a:cubicBezTo>
                  <a:cubicBezTo>
                    <a:pt x="6" y="343"/>
                    <a:pt x="6" y="347"/>
                    <a:pt x="7" y="353"/>
                  </a:cubicBezTo>
                  <a:cubicBezTo>
                    <a:pt x="8" y="360"/>
                    <a:pt x="9" y="367"/>
                    <a:pt x="11" y="375"/>
                  </a:cubicBezTo>
                  <a:cubicBezTo>
                    <a:pt x="12" y="383"/>
                    <a:pt x="14" y="392"/>
                    <a:pt x="16" y="401"/>
                  </a:cubicBezTo>
                  <a:cubicBezTo>
                    <a:pt x="19" y="410"/>
                    <a:pt x="22" y="420"/>
                    <a:pt x="24" y="430"/>
                  </a:cubicBezTo>
                  <a:cubicBezTo>
                    <a:pt x="28" y="439"/>
                    <a:pt x="31" y="449"/>
                    <a:pt x="34" y="459"/>
                  </a:cubicBezTo>
                  <a:cubicBezTo>
                    <a:pt x="38" y="469"/>
                    <a:pt x="42" y="478"/>
                    <a:pt x="46" y="487"/>
                  </a:cubicBezTo>
                  <a:cubicBezTo>
                    <a:pt x="50" y="496"/>
                    <a:pt x="54" y="504"/>
                    <a:pt x="58" y="511"/>
                  </a:cubicBezTo>
                  <a:cubicBezTo>
                    <a:pt x="73" y="540"/>
                    <a:pt x="85" y="556"/>
                    <a:pt x="90" y="565"/>
                  </a:cubicBezTo>
                  <a:cubicBezTo>
                    <a:pt x="97" y="574"/>
                    <a:pt x="103" y="581"/>
                    <a:pt x="108" y="588"/>
                  </a:cubicBezTo>
                  <a:cubicBezTo>
                    <a:pt x="114" y="594"/>
                    <a:pt x="120" y="600"/>
                    <a:pt x="126" y="605"/>
                  </a:cubicBezTo>
                  <a:cubicBezTo>
                    <a:pt x="129" y="607"/>
                    <a:pt x="132" y="610"/>
                    <a:pt x="135" y="612"/>
                  </a:cubicBezTo>
                  <a:cubicBezTo>
                    <a:pt x="138" y="615"/>
                    <a:pt x="142" y="617"/>
                    <a:pt x="145" y="619"/>
                  </a:cubicBezTo>
                  <a:cubicBezTo>
                    <a:pt x="151" y="624"/>
                    <a:pt x="158" y="628"/>
                    <a:pt x="166" y="633"/>
                  </a:cubicBezTo>
                  <a:cubicBezTo>
                    <a:pt x="161" y="625"/>
                    <a:pt x="157" y="618"/>
                    <a:pt x="153" y="611"/>
                  </a:cubicBezTo>
                  <a:cubicBezTo>
                    <a:pt x="151" y="608"/>
                    <a:pt x="149" y="605"/>
                    <a:pt x="147" y="602"/>
                  </a:cubicBezTo>
                  <a:cubicBezTo>
                    <a:pt x="145" y="598"/>
                    <a:pt x="143" y="595"/>
                    <a:pt x="141" y="592"/>
                  </a:cubicBezTo>
                  <a:cubicBezTo>
                    <a:pt x="137" y="585"/>
                    <a:pt x="132" y="579"/>
                    <a:pt x="128" y="572"/>
                  </a:cubicBezTo>
                  <a:cubicBezTo>
                    <a:pt x="123" y="565"/>
                    <a:pt x="118" y="558"/>
                    <a:pt x="112" y="550"/>
                  </a:cubicBezTo>
                  <a:cubicBezTo>
                    <a:pt x="107" y="541"/>
                    <a:pt x="96" y="526"/>
                    <a:pt x="82" y="499"/>
                  </a:cubicBezTo>
                  <a:cubicBezTo>
                    <a:pt x="67" y="471"/>
                    <a:pt x="51" y="430"/>
                    <a:pt x="43" y="394"/>
                  </a:cubicBezTo>
                  <a:cubicBezTo>
                    <a:pt x="41" y="386"/>
                    <a:pt x="39" y="377"/>
                    <a:pt x="37" y="370"/>
                  </a:cubicBezTo>
                  <a:cubicBezTo>
                    <a:pt x="36" y="362"/>
                    <a:pt x="35" y="355"/>
                    <a:pt x="34" y="349"/>
                  </a:cubicBezTo>
                  <a:cubicBezTo>
                    <a:pt x="33" y="344"/>
                    <a:pt x="32" y="339"/>
                    <a:pt x="32" y="336"/>
                  </a:cubicBezTo>
                  <a:cubicBezTo>
                    <a:pt x="31" y="333"/>
                    <a:pt x="31" y="331"/>
                    <a:pt x="31" y="331"/>
                  </a:cubicBezTo>
                  <a:cubicBezTo>
                    <a:pt x="31" y="331"/>
                    <a:pt x="27" y="297"/>
                    <a:pt x="27" y="256"/>
                  </a:cubicBezTo>
                  <a:cubicBezTo>
                    <a:pt x="28" y="214"/>
                    <a:pt x="34" y="166"/>
                    <a:pt x="40" y="138"/>
                  </a:cubicBezTo>
                  <a:cubicBezTo>
                    <a:pt x="44" y="115"/>
                    <a:pt x="47" y="104"/>
                    <a:pt x="48" y="97"/>
                  </a:cubicBezTo>
                  <a:cubicBezTo>
                    <a:pt x="53" y="78"/>
                    <a:pt x="56" y="62"/>
                    <a:pt x="59" y="47"/>
                  </a:cubicBezTo>
                  <a:cubicBezTo>
                    <a:pt x="61" y="32"/>
                    <a:pt x="63" y="18"/>
                    <a:pt x="6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lang="en-IN" kern="0">
                <a:solidFill>
                  <a:prstClr val="black"/>
                </a:solidFill>
                <a:latin typeface="Ahang" panose="00000800000000000000" pitchFamily="50" charset="-78"/>
                <a:cs typeface="B Nazanin" panose="00000400000000000000" pitchFamily="2" charset="-78"/>
              </a:endParaRPr>
            </a:p>
          </p:txBody>
        </p:sp>
        <p:sp>
          <p:nvSpPr>
            <p:cNvPr id="36" name="Freeform 21">
              <a:extLst>
                <a:ext uri="{FF2B5EF4-FFF2-40B4-BE49-F238E27FC236}">
                  <a16:creationId xmlns:a16="http://schemas.microsoft.com/office/drawing/2014/main" id="{889620FC-7142-4B2B-BD66-53E0265E0DA9}"/>
                </a:ext>
              </a:extLst>
            </p:cNvPr>
            <p:cNvSpPr>
              <a:spLocks/>
            </p:cNvSpPr>
            <p:nvPr/>
          </p:nvSpPr>
          <p:spPr bwMode="auto">
            <a:xfrm>
              <a:off x="-1143000" y="-560388"/>
              <a:ext cx="285750" cy="277813"/>
            </a:xfrm>
            <a:custGeom>
              <a:avLst/>
              <a:gdLst>
                <a:gd name="T0" fmla="*/ 0 w 133"/>
                <a:gd name="T1" fmla="*/ 103 h 129"/>
                <a:gd name="T2" fmla="*/ 32 w 133"/>
                <a:gd name="T3" fmla="*/ 86 h 129"/>
                <a:gd name="T4" fmla="*/ 67 w 133"/>
                <a:gd name="T5" fmla="*/ 49 h 129"/>
                <a:gd name="T6" fmla="*/ 87 w 133"/>
                <a:gd name="T7" fmla="*/ 32 h 129"/>
                <a:gd name="T8" fmla="*/ 88 w 133"/>
                <a:gd name="T9" fmla="*/ 31 h 129"/>
                <a:gd name="T10" fmla="*/ 88 w 133"/>
                <a:gd name="T11" fmla="*/ 31 h 129"/>
                <a:gd name="T12" fmla="*/ 88 w 133"/>
                <a:gd name="T13" fmla="*/ 31 h 129"/>
                <a:gd name="T14" fmla="*/ 88 w 133"/>
                <a:gd name="T15" fmla="*/ 31 h 129"/>
                <a:gd name="T16" fmla="*/ 93 w 133"/>
                <a:gd name="T17" fmla="*/ 49 h 129"/>
                <a:gd name="T18" fmla="*/ 104 w 133"/>
                <a:gd name="T19" fmla="*/ 98 h 129"/>
                <a:gd name="T20" fmla="*/ 123 w 133"/>
                <a:gd name="T21" fmla="*/ 129 h 129"/>
                <a:gd name="T22" fmla="*/ 130 w 133"/>
                <a:gd name="T23" fmla="*/ 93 h 129"/>
                <a:gd name="T24" fmla="*/ 119 w 133"/>
                <a:gd name="T25" fmla="*/ 42 h 129"/>
                <a:gd name="T26" fmla="*/ 115 w 133"/>
                <a:gd name="T27" fmla="*/ 27 h 129"/>
                <a:gd name="T28" fmla="*/ 114 w 133"/>
                <a:gd name="T29" fmla="*/ 23 h 129"/>
                <a:gd name="T30" fmla="*/ 112 w 133"/>
                <a:gd name="T31" fmla="*/ 18 h 129"/>
                <a:gd name="T32" fmla="*/ 110 w 133"/>
                <a:gd name="T33" fmla="*/ 13 h 129"/>
                <a:gd name="T34" fmla="*/ 107 w 133"/>
                <a:gd name="T35" fmla="*/ 8 h 129"/>
                <a:gd name="T36" fmla="*/ 101 w 133"/>
                <a:gd name="T37" fmla="*/ 2 h 129"/>
                <a:gd name="T38" fmla="*/ 100 w 133"/>
                <a:gd name="T39" fmla="*/ 2 h 129"/>
                <a:gd name="T40" fmla="*/ 100 w 133"/>
                <a:gd name="T41" fmla="*/ 1 h 129"/>
                <a:gd name="T42" fmla="*/ 99 w 133"/>
                <a:gd name="T43" fmla="*/ 1 h 129"/>
                <a:gd name="T44" fmla="*/ 99 w 133"/>
                <a:gd name="T45" fmla="*/ 1 h 129"/>
                <a:gd name="T46" fmla="*/ 99 w 133"/>
                <a:gd name="T47" fmla="*/ 2 h 129"/>
                <a:gd name="T48" fmla="*/ 99 w 133"/>
                <a:gd name="T49" fmla="*/ 2 h 129"/>
                <a:gd name="T50" fmla="*/ 99 w 133"/>
                <a:gd name="T51" fmla="*/ 2 h 129"/>
                <a:gd name="T52" fmla="*/ 97 w 133"/>
                <a:gd name="T53" fmla="*/ 1 h 129"/>
                <a:gd name="T54" fmla="*/ 95 w 133"/>
                <a:gd name="T55" fmla="*/ 0 h 129"/>
                <a:gd name="T56" fmla="*/ 89 w 133"/>
                <a:gd name="T57" fmla="*/ 0 h 129"/>
                <a:gd name="T58" fmla="*/ 88 w 133"/>
                <a:gd name="T59" fmla="*/ 1 h 129"/>
                <a:gd name="T60" fmla="*/ 83 w 133"/>
                <a:gd name="T61" fmla="*/ 2 h 129"/>
                <a:gd name="T62" fmla="*/ 77 w 133"/>
                <a:gd name="T63" fmla="*/ 6 h 129"/>
                <a:gd name="T64" fmla="*/ 70 w 133"/>
                <a:gd name="T65" fmla="*/ 10 h 129"/>
                <a:gd name="T66" fmla="*/ 48 w 133"/>
                <a:gd name="T67" fmla="*/ 30 h 129"/>
                <a:gd name="T68" fmla="*/ 12 w 133"/>
                <a:gd name="T69" fmla="*/ 68 h 129"/>
                <a:gd name="T70" fmla="*/ 0 w 133"/>
                <a:gd name="T71" fmla="*/ 10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29">
                  <a:moveTo>
                    <a:pt x="0" y="103"/>
                  </a:moveTo>
                  <a:cubicBezTo>
                    <a:pt x="14" y="99"/>
                    <a:pt x="23" y="96"/>
                    <a:pt x="32" y="86"/>
                  </a:cubicBezTo>
                  <a:cubicBezTo>
                    <a:pt x="37" y="81"/>
                    <a:pt x="53" y="64"/>
                    <a:pt x="67" y="49"/>
                  </a:cubicBezTo>
                  <a:cubicBezTo>
                    <a:pt x="74" y="42"/>
                    <a:pt x="82" y="36"/>
                    <a:pt x="87" y="32"/>
                  </a:cubicBezTo>
                  <a:cubicBezTo>
                    <a:pt x="88" y="30"/>
                    <a:pt x="88" y="31"/>
                    <a:pt x="88" y="31"/>
                  </a:cubicBezTo>
                  <a:cubicBezTo>
                    <a:pt x="88" y="31"/>
                    <a:pt x="88" y="31"/>
                    <a:pt x="88" y="31"/>
                  </a:cubicBezTo>
                  <a:cubicBezTo>
                    <a:pt x="88" y="31"/>
                    <a:pt x="88" y="31"/>
                    <a:pt x="88" y="31"/>
                  </a:cubicBezTo>
                  <a:cubicBezTo>
                    <a:pt x="88" y="31"/>
                    <a:pt x="88" y="31"/>
                    <a:pt x="88" y="31"/>
                  </a:cubicBezTo>
                  <a:cubicBezTo>
                    <a:pt x="87" y="27"/>
                    <a:pt x="91" y="39"/>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lang="en-IN" kern="0">
                <a:solidFill>
                  <a:prstClr val="black"/>
                </a:solidFill>
                <a:latin typeface="Ahang" panose="00000800000000000000" pitchFamily="50" charset="-78"/>
                <a:cs typeface="B Nazanin" panose="00000400000000000000" pitchFamily="2" charset="-78"/>
              </a:endParaRPr>
            </a:p>
          </p:txBody>
        </p:sp>
      </p:grpSp>
      <p:sp>
        <p:nvSpPr>
          <p:cNvPr id="37" name="Freeform 64">
            <a:extLst>
              <a:ext uri="{FF2B5EF4-FFF2-40B4-BE49-F238E27FC236}">
                <a16:creationId xmlns:a16="http://schemas.microsoft.com/office/drawing/2014/main" id="{6091A0A8-76B3-4EE9-8A82-04FBF02A08E5}"/>
              </a:ext>
            </a:extLst>
          </p:cNvPr>
          <p:cNvSpPr>
            <a:spLocks noEditPoints="1"/>
          </p:cNvSpPr>
          <p:nvPr/>
        </p:nvSpPr>
        <p:spPr bwMode="auto">
          <a:xfrm rot="17100000">
            <a:off x="3153114" y="2993947"/>
            <a:ext cx="270666" cy="946274"/>
          </a:xfrm>
          <a:custGeom>
            <a:avLst/>
            <a:gdLst>
              <a:gd name="T0" fmla="*/ 87 w 189"/>
              <a:gd name="T1" fmla="*/ 32 h 662"/>
              <a:gd name="T2" fmla="*/ 63 w 189"/>
              <a:gd name="T3" fmla="*/ 70 h 662"/>
              <a:gd name="T4" fmla="*/ 36 w 189"/>
              <a:gd name="T5" fmla="*/ 162 h 662"/>
              <a:gd name="T6" fmla="*/ 28 w 189"/>
              <a:gd name="T7" fmla="*/ 363 h 662"/>
              <a:gd name="T8" fmla="*/ 30 w 189"/>
              <a:gd name="T9" fmla="*/ 382 h 662"/>
              <a:gd name="T10" fmla="*/ 39 w 189"/>
              <a:gd name="T11" fmla="*/ 430 h 662"/>
              <a:gd name="T12" fmla="*/ 57 w 189"/>
              <a:gd name="T13" fmla="*/ 488 h 662"/>
              <a:gd name="T14" fmla="*/ 81 w 189"/>
              <a:gd name="T15" fmla="*/ 540 h 662"/>
              <a:gd name="T16" fmla="*/ 131 w 189"/>
              <a:gd name="T17" fmla="*/ 617 h 662"/>
              <a:gd name="T18" fmla="*/ 158 w 189"/>
              <a:gd name="T19" fmla="*/ 641 h 662"/>
              <a:gd name="T20" fmla="*/ 189 w 189"/>
              <a:gd name="T21" fmla="*/ 662 h 662"/>
              <a:gd name="T22" fmla="*/ 170 w 189"/>
              <a:gd name="T23" fmla="*/ 631 h 662"/>
              <a:gd name="T24" fmla="*/ 151 w 189"/>
              <a:gd name="T25" fmla="*/ 601 h 662"/>
              <a:gd name="T26" fmla="*/ 105 w 189"/>
              <a:gd name="T27" fmla="*/ 528 h 662"/>
              <a:gd name="T28" fmla="*/ 60 w 189"/>
              <a:gd name="T29" fmla="*/ 399 h 662"/>
              <a:gd name="T30" fmla="*/ 55 w 189"/>
              <a:gd name="T31" fmla="*/ 365 h 662"/>
              <a:gd name="T32" fmla="*/ 50 w 189"/>
              <a:gd name="T33" fmla="*/ 285 h 662"/>
              <a:gd name="T34" fmla="*/ 71 w 189"/>
              <a:gd name="T35" fmla="*/ 126 h 662"/>
              <a:gd name="T36" fmla="*/ 88 w 189"/>
              <a:gd name="T37" fmla="*/ 32 h 662"/>
              <a:gd name="T38" fmla="*/ 104 w 189"/>
              <a:gd name="T39" fmla="*/ 98 h 662"/>
              <a:gd name="T40" fmla="*/ 130 w 189"/>
              <a:gd name="T41" fmla="*/ 93 h 662"/>
              <a:gd name="T42" fmla="*/ 115 w 189"/>
              <a:gd name="T43" fmla="*/ 27 h 662"/>
              <a:gd name="T44" fmla="*/ 112 w 189"/>
              <a:gd name="T45" fmla="*/ 18 h 662"/>
              <a:gd name="T46" fmla="*/ 107 w 189"/>
              <a:gd name="T47" fmla="*/ 8 h 662"/>
              <a:gd name="T48" fmla="*/ 100 w 189"/>
              <a:gd name="T49" fmla="*/ 2 h 662"/>
              <a:gd name="T50" fmla="*/ 99 w 189"/>
              <a:gd name="T51" fmla="*/ 1 h 662"/>
              <a:gd name="T52" fmla="*/ 99 w 189"/>
              <a:gd name="T53" fmla="*/ 2 h 662"/>
              <a:gd name="T54" fmla="*/ 99 w 189"/>
              <a:gd name="T55" fmla="*/ 2 h 662"/>
              <a:gd name="T56" fmla="*/ 95 w 189"/>
              <a:gd name="T57" fmla="*/ 0 h 662"/>
              <a:gd name="T58" fmla="*/ 88 w 189"/>
              <a:gd name="T59" fmla="*/ 1 h 662"/>
              <a:gd name="T60" fmla="*/ 77 w 189"/>
              <a:gd name="T61" fmla="*/ 6 h 662"/>
              <a:gd name="T62" fmla="*/ 48 w 189"/>
              <a:gd name="T63" fmla="*/ 30 h 662"/>
              <a:gd name="T64" fmla="*/ 0 w 189"/>
              <a:gd name="T65" fmla="*/ 103 h 662"/>
              <a:gd name="T66" fmla="*/ 67 w 189"/>
              <a:gd name="T67" fmla="*/ 49 h 662"/>
              <a:gd name="T68" fmla="*/ 88 w 189"/>
              <a:gd name="T69" fmla="*/ 30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9" h="662">
                <a:moveTo>
                  <a:pt x="67" y="49"/>
                </a:moveTo>
                <a:cubicBezTo>
                  <a:pt x="74" y="42"/>
                  <a:pt x="82" y="36"/>
                  <a:pt x="87" y="32"/>
                </a:cubicBezTo>
                <a:cubicBezTo>
                  <a:pt x="87" y="31"/>
                  <a:pt x="87" y="31"/>
                  <a:pt x="87" y="31"/>
                </a:cubicBezTo>
                <a:cubicBezTo>
                  <a:pt x="77" y="45"/>
                  <a:pt x="70" y="57"/>
                  <a:pt x="63" y="70"/>
                </a:cubicBezTo>
                <a:cubicBezTo>
                  <a:pt x="56" y="84"/>
                  <a:pt x="50" y="100"/>
                  <a:pt x="45" y="120"/>
                </a:cubicBezTo>
                <a:cubicBezTo>
                  <a:pt x="44" y="127"/>
                  <a:pt x="41" y="138"/>
                  <a:pt x="36" y="162"/>
                </a:cubicBezTo>
                <a:cubicBezTo>
                  <a:pt x="30" y="191"/>
                  <a:pt x="24" y="241"/>
                  <a:pt x="23" y="284"/>
                </a:cubicBezTo>
                <a:cubicBezTo>
                  <a:pt x="23" y="328"/>
                  <a:pt x="28" y="363"/>
                  <a:pt x="28" y="363"/>
                </a:cubicBezTo>
                <a:cubicBezTo>
                  <a:pt x="28" y="363"/>
                  <a:pt x="28" y="365"/>
                  <a:pt x="28" y="368"/>
                </a:cubicBezTo>
                <a:cubicBezTo>
                  <a:pt x="29" y="372"/>
                  <a:pt x="29" y="376"/>
                  <a:pt x="30" y="382"/>
                </a:cubicBezTo>
                <a:cubicBezTo>
                  <a:pt x="31" y="389"/>
                  <a:pt x="32" y="396"/>
                  <a:pt x="34" y="404"/>
                </a:cubicBezTo>
                <a:cubicBezTo>
                  <a:pt x="35" y="412"/>
                  <a:pt x="37" y="421"/>
                  <a:pt x="39" y="430"/>
                </a:cubicBezTo>
                <a:cubicBezTo>
                  <a:pt x="42" y="439"/>
                  <a:pt x="45" y="449"/>
                  <a:pt x="47" y="459"/>
                </a:cubicBezTo>
                <a:cubicBezTo>
                  <a:pt x="51" y="468"/>
                  <a:pt x="54" y="478"/>
                  <a:pt x="57" y="488"/>
                </a:cubicBezTo>
                <a:cubicBezTo>
                  <a:pt x="61" y="498"/>
                  <a:pt x="65" y="507"/>
                  <a:pt x="69" y="516"/>
                </a:cubicBezTo>
                <a:cubicBezTo>
                  <a:pt x="73" y="525"/>
                  <a:pt x="77" y="533"/>
                  <a:pt x="81" y="540"/>
                </a:cubicBezTo>
                <a:cubicBezTo>
                  <a:pt x="96" y="569"/>
                  <a:pt x="108" y="585"/>
                  <a:pt x="113" y="594"/>
                </a:cubicBezTo>
                <a:cubicBezTo>
                  <a:pt x="120" y="603"/>
                  <a:pt x="126" y="610"/>
                  <a:pt x="131" y="617"/>
                </a:cubicBezTo>
                <a:cubicBezTo>
                  <a:pt x="137" y="623"/>
                  <a:pt x="143" y="629"/>
                  <a:pt x="149" y="634"/>
                </a:cubicBezTo>
                <a:cubicBezTo>
                  <a:pt x="152" y="636"/>
                  <a:pt x="155" y="639"/>
                  <a:pt x="158" y="641"/>
                </a:cubicBezTo>
                <a:cubicBezTo>
                  <a:pt x="161" y="644"/>
                  <a:pt x="165" y="646"/>
                  <a:pt x="168" y="648"/>
                </a:cubicBezTo>
                <a:cubicBezTo>
                  <a:pt x="174" y="653"/>
                  <a:pt x="181" y="657"/>
                  <a:pt x="189" y="662"/>
                </a:cubicBezTo>
                <a:cubicBezTo>
                  <a:pt x="184" y="654"/>
                  <a:pt x="180" y="647"/>
                  <a:pt x="176" y="640"/>
                </a:cubicBezTo>
                <a:cubicBezTo>
                  <a:pt x="174" y="637"/>
                  <a:pt x="172" y="634"/>
                  <a:pt x="170" y="631"/>
                </a:cubicBezTo>
                <a:cubicBezTo>
                  <a:pt x="168" y="627"/>
                  <a:pt x="166" y="624"/>
                  <a:pt x="164" y="621"/>
                </a:cubicBezTo>
                <a:cubicBezTo>
                  <a:pt x="160" y="614"/>
                  <a:pt x="155" y="608"/>
                  <a:pt x="151" y="601"/>
                </a:cubicBezTo>
                <a:cubicBezTo>
                  <a:pt x="146" y="594"/>
                  <a:pt x="141" y="587"/>
                  <a:pt x="135" y="579"/>
                </a:cubicBezTo>
                <a:cubicBezTo>
                  <a:pt x="130" y="570"/>
                  <a:pt x="119" y="555"/>
                  <a:pt x="105" y="528"/>
                </a:cubicBezTo>
                <a:cubicBezTo>
                  <a:pt x="90" y="500"/>
                  <a:pt x="74" y="459"/>
                  <a:pt x="66" y="423"/>
                </a:cubicBezTo>
                <a:cubicBezTo>
                  <a:pt x="64" y="415"/>
                  <a:pt x="62" y="406"/>
                  <a:pt x="60" y="399"/>
                </a:cubicBezTo>
                <a:cubicBezTo>
                  <a:pt x="59" y="391"/>
                  <a:pt x="58" y="384"/>
                  <a:pt x="57" y="378"/>
                </a:cubicBezTo>
                <a:cubicBezTo>
                  <a:pt x="56" y="373"/>
                  <a:pt x="55" y="368"/>
                  <a:pt x="55" y="365"/>
                </a:cubicBezTo>
                <a:cubicBezTo>
                  <a:pt x="54" y="362"/>
                  <a:pt x="54" y="360"/>
                  <a:pt x="54" y="360"/>
                </a:cubicBezTo>
                <a:cubicBezTo>
                  <a:pt x="54" y="360"/>
                  <a:pt x="50" y="326"/>
                  <a:pt x="50" y="285"/>
                </a:cubicBezTo>
                <a:cubicBezTo>
                  <a:pt x="51" y="243"/>
                  <a:pt x="57" y="195"/>
                  <a:pt x="63" y="167"/>
                </a:cubicBezTo>
                <a:cubicBezTo>
                  <a:pt x="67" y="144"/>
                  <a:pt x="70" y="133"/>
                  <a:pt x="71" y="126"/>
                </a:cubicBezTo>
                <a:cubicBezTo>
                  <a:pt x="76" y="107"/>
                  <a:pt x="79" y="91"/>
                  <a:pt x="82" y="76"/>
                </a:cubicBezTo>
                <a:cubicBezTo>
                  <a:pt x="84" y="62"/>
                  <a:pt x="86" y="48"/>
                  <a:pt x="88" y="32"/>
                </a:cubicBezTo>
                <a:cubicBezTo>
                  <a:pt x="89" y="35"/>
                  <a:pt x="92" y="43"/>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ubicBezTo>
                  <a:pt x="14" y="99"/>
                  <a:pt x="23" y="96"/>
                  <a:pt x="32" y="86"/>
                </a:cubicBezTo>
                <a:cubicBezTo>
                  <a:pt x="37" y="81"/>
                  <a:pt x="53" y="64"/>
                  <a:pt x="67" y="49"/>
                </a:cubicBezTo>
                <a:close/>
                <a:moveTo>
                  <a:pt x="88" y="30"/>
                </a:moveTo>
                <a:cubicBezTo>
                  <a:pt x="88" y="30"/>
                  <a:pt x="88" y="30"/>
                  <a:pt x="88" y="30"/>
                </a:cubicBezTo>
                <a:cubicBezTo>
                  <a:pt x="88" y="30"/>
                  <a:pt x="88" y="30"/>
                  <a:pt x="88" y="30"/>
                </a:cubicBezTo>
                <a:close/>
              </a:path>
            </a:pathLst>
          </a:custGeom>
          <a:solidFill>
            <a:srgbClr val="FF26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IN" kern="0">
              <a:solidFill>
                <a:prstClr val="black"/>
              </a:solidFill>
              <a:latin typeface="Ahang" panose="00000800000000000000" pitchFamily="50" charset="-78"/>
              <a:cs typeface="B Nazanin" panose="00000400000000000000" pitchFamily="2" charset="-78"/>
            </a:endParaRPr>
          </a:p>
        </p:txBody>
      </p:sp>
      <p:sp>
        <p:nvSpPr>
          <p:cNvPr id="38" name="ZoneTexte 2">
            <a:extLst>
              <a:ext uri="{FF2B5EF4-FFF2-40B4-BE49-F238E27FC236}">
                <a16:creationId xmlns:a16="http://schemas.microsoft.com/office/drawing/2014/main" id="{9DC5354A-5388-4ED1-A008-88BB5BC5132B}"/>
              </a:ext>
            </a:extLst>
          </p:cNvPr>
          <p:cNvSpPr txBox="1"/>
          <p:nvPr/>
        </p:nvSpPr>
        <p:spPr>
          <a:xfrm>
            <a:off x="4520282" y="5609922"/>
            <a:ext cx="2724511" cy="583379"/>
          </a:xfrm>
          <a:prstGeom prst="rect">
            <a:avLst/>
          </a:prstGeom>
          <a:noFill/>
        </p:spPr>
        <p:txBody>
          <a:bodyPr wrap="square" rtlCol="0">
            <a:spAutoFit/>
          </a:bodyPr>
          <a:lstStyle/>
          <a:p>
            <a:pPr defTabSz="457200">
              <a:defRPr/>
            </a:pPr>
            <a:r>
              <a:rPr lang="fa-IR" sz="3200" b="1" kern="0" dirty="0">
                <a:solidFill>
                  <a:schemeClr val="tx1">
                    <a:lumMod val="65000"/>
                    <a:lumOff val="35000"/>
                  </a:schemeClr>
                </a:solidFill>
                <a:latin typeface="B Nazanin" pitchFamily="2" charset="-78"/>
                <a:cs typeface="B Nazanin" panose="00000400000000000000" pitchFamily="2" charset="-78"/>
              </a:rPr>
              <a:t>ایجاد ارتباط موثر</a:t>
            </a:r>
            <a:endParaRPr lang="fr-FR" sz="3200" b="1" kern="0" dirty="0">
              <a:solidFill>
                <a:schemeClr val="tx1">
                  <a:lumMod val="65000"/>
                  <a:lumOff val="35000"/>
                </a:schemeClr>
              </a:solidFill>
              <a:latin typeface="B Nazanin" pitchFamily="2" charset="-78"/>
              <a:cs typeface="B Nazanin" panose="00000400000000000000" pitchFamily="2" charset="-78"/>
            </a:endParaRPr>
          </a:p>
        </p:txBody>
      </p:sp>
      <p:sp>
        <p:nvSpPr>
          <p:cNvPr id="39" name="Rectangle 38">
            <a:extLst>
              <a:ext uri="{FF2B5EF4-FFF2-40B4-BE49-F238E27FC236}">
                <a16:creationId xmlns:a16="http://schemas.microsoft.com/office/drawing/2014/main" id="{6842A942-6932-4A5A-914B-4ABFEC8B6E52}"/>
              </a:ext>
            </a:extLst>
          </p:cNvPr>
          <p:cNvSpPr/>
          <p:nvPr/>
        </p:nvSpPr>
        <p:spPr>
          <a:xfrm>
            <a:off x="883493" y="2899979"/>
            <a:ext cx="2028220" cy="461665"/>
          </a:xfrm>
          <a:prstGeom prst="rect">
            <a:avLst/>
          </a:prstGeom>
        </p:spPr>
        <p:txBody>
          <a:bodyPr wrap="square">
            <a:spAutoFit/>
          </a:bodyPr>
          <a:lstStyle/>
          <a:p>
            <a:pPr algn="r" defTabSz="457200" rtl="1"/>
            <a:r>
              <a:rPr lang="fa-IR" sz="2400" b="1" dirty="0">
                <a:solidFill>
                  <a:srgbClr val="FF2C05"/>
                </a:solidFill>
                <a:latin typeface="Ahang" panose="00000800000000000000" pitchFamily="50" charset="-78"/>
                <a:cs typeface="B Nazanin" panose="00000400000000000000" pitchFamily="2" charset="-78"/>
              </a:rPr>
              <a:t>اعتماد و صمیمت</a:t>
            </a:r>
            <a:endParaRPr lang="fr-FR" sz="2800" b="1" dirty="0">
              <a:solidFill>
                <a:srgbClr val="FF2C05"/>
              </a:solidFill>
              <a:latin typeface="Ahang" panose="00000800000000000000" pitchFamily="50" charset="-78"/>
              <a:cs typeface="B Nazanin" panose="00000400000000000000" pitchFamily="2" charset="-78"/>
            </a:endParaRPr>
          </a:p>
        </p:txBody>
      </p:sp>
      <p:sp>
        <p:nvSpPr>
          <p:cNvPr id="40" name="ZoneTexte 13">
            <a:extLst>
              <a:ext uri="{FF2B5EF4-FFF2-40B4-BE49-F238E27FC236}">
                <a16:creationId xmlns:a16="http://schemas.microsoft.com/office/drawing/2014/main" id="{50763046-F103-448A-8F25-D00A3AA7BB0E}"/>
              </a:ext>
            </a:extLst>
          </p:cNvPr>
          <p:cNvSpPr txBox="1"/>
          <p:nvPr/>
        </p:nvSpPr>
        <p:spPr>
          <a:xfrm>
            <a:off x="3083397" y="777904"/>
            <a:ext cx="972774" cy="521971"/>
          </a:xfrm>
          <a:prstGeom prst="rect">
            <a:avLst/>
          </a:prstGeom>
          <a:noFill/>
        </p:spPr>
        <p:txBody>
          <a:bodyPr wrap="square" rtlCol="0">
            <a:spAutoFit/>
          </a:bodyPr>
          <a:lstStyle/>
          <a:p>
            <a:pPr algn="r" defTabSz="457200" rtl="1"/>
            <a:r>
              <a:rPr lang="fa-IR" sz="2800" b="1" dirty="0">
                <a:solidFill>
                  <a:srgbClr val="FFD506"/>
                </a:solidFill>
                <a:latin typeface="Ahang" panose="00000800000000000000" pitchFamily="50" charset="-78"/>
                <a:cs typeface="B Nazanin" panose="00000400000000000000" pitchFamily="2" charset="-78"/>
              </a:rPr>
              <a:t>حضور</a:t>
            </a:r>
            <a:endParaRPr lang="fr-FR" sz="2800" b="1" dirty="0">
              <a:solidFill>
                <a:srgbClr val="FFD506"/>
              </a:solidFill>
              <a:latin typeface="Ahang" panose="00000800000000000000" pitchFamily="50" charset="-78"/>
              <a:cs typeface="B Nazanin" panose="00000400000000000000" pitchFamily="2" charset="-78"/>
            </a:endParaRPr>
          </a:p>
        </p:txBody>
      </p:sp>
      <p:sp>
        <p:nvSpPr>
          <p:cNvPr id="41" name="ZoneTexte 14">
            <a:extLst>
              <a:ext uri="{FF2B5EF4-FFF2-40B4-BE49-F238E27FC236}">
                <a16:creationId xmlns:a16="http://schemas.microsoft.com/office/drawing/2014/main" id="{618CB59A-CB58-4D02-AEA3-381294A0F59D}"/>
              </a:ext>
            </a:extLst>
          </p:cNvPr>
          <p:cNvSpPr txBox="1"/>
          <p:nvPr/>
        </p:nvSpPr>
        <p:spPr>
          <a:xfrm>
            <a:off x="8303930" y="2182141"/>
            <a:ext cx="2192735" cy="954107"/>
          </a:xfrm>
          <a:prstGeom prst="rect">
            <a:avLst/>
          </a:prstGeom>
          <a:noFill/>
        </p:spPr>
        <p:txBody>
          <a:bodyPr wrap="square" rtlCol="0">
            <a:spAutoFit/>
          </a:bodyPr>
          <a:lstStyle/>
          <a:p>
            <a:pPr algn="ctr" defTabSz="457200" rtl="1"/>
            <a:r>
              <a:rPr lang="fa-IR" sz="2800" b="1" dirty="0">
                <a:solidFill>
                  <a:srgbClr val="8AA805"/>
                </a:solidFill>
                <a:latin typeface="Ahang" panose="00000800000000000000" pitchFamily="50" charset="-78"/>
                <a:cs typeface="B Nazanin" panose="00000400000000000000" pitchFamily="2" charset="-78"/>
              </a:rPr>
              <a:t>گوش کردن</a:t>
            </a:r>
            <a:r>
              <a:rPr lang="en-US" sz="2800" b="1" dirty="0">
                <a:solidFill>
                  <a:srgbClr val="8AA805"/>
                </a:solidFill>
                <a:latin typeface="Ahang" panose="00000800000000000000" pitchFamily="50" charset="-78"/>
                <a:cs typeface="B Nazanin" panose="00000400000000000000" pitchFamily="2" charset="-78"/>
              </a:rPr>
              <a:t> </a:t>
            </a:r>
            <a:r>
              <a:rPr lang="fa-IR" sz="2800" b="1" dirty="0">
                <a:solidFill>
                  <a:srgbClr val="8AA805"/>
                </a:solidFill>
                <a:latin typeface="Ahang" panose="00000800000000000000" pitchFamily="50" charset="-78"/>
                <a:cs typeface="B Nazanin" panose="00000400000000000000" pitchFamily="2" charset="-78"/>
              </a:rPr>
              <a:t>فعال</a:t>
            </a:r>
            <a:endParaRPr lang="fr-FR" sz="2800" b="1" dirty="0">
              <a:solidFill>
                <a:srgbClr val="8AA805"/>
              </a:solidFill>
              <a:latin typeface="Ahang" panose="00000800000000000000" pitchFamily="50" charset="-78"/>
              <a:cs typeface="B Nazanin" panose="00000400000000000000" pitchFamily="2" charset="-78"/>
            </a:endParaRPr>
          </a:p>
        </p:txBody>
      </p:sp>
      <p:sp>
        <p:nvSpPr>
          <p:cNvPr id="42" name="ZoneTexte 15">
            <a:extLst>
              <a:ext uri="{FF2B5EF4-FFF2-40B4-BE49-F238E27FC236}">
                <a16:creationId xmlns:a16="http://schemas.microsoft.com/office/drawing/2014/main" id="{01EE09FB-DEA8-4FB0-B3DF-7BAA7792E6D5}"/>
              </a:ext>
            </a:extLst>
          </p:cNvPr>
          <p:cNvSpPr txBox="1"/>
          <p:nvPr/>
        </p:nvSpPr>
        <p:spPr>
          <a:xfrm>
            <a:off x="8043160" y="4684394"/>
            <a:ext cx="2399557" cy="954107"/>
          </a:xfrm>
          <a:prstGeom prst="rect">
            <a:avLst/>
          </a:prstGeom>
          <a:noFill/>
        </p:spPr>
        <p:txBody>
          <a:bodyPr wrap="square" rtlCol="0">
            <a:spAutoFit/>
          </a:bodyPr>
          <a:lstStyle>
            <a:defPPr>
              <a:defRPr lang="en-US"/>
            </a:defPPr>
            <a:lvl1pPr algn="r" defTabSz="457200" rtl="1">
              <a:defRPr sz="2400" b="1">
                <a:solidFill>
                  <a:prstClr val="black"/>
                </a:solidFill>
                <a:latin typeface="Calibri"/>
                <a:cs typeface="B Nazanin" panose="00000400000000000000" pitchFamily="2" charset="-78"/>
              </a:defRPr>
            </a:lvl1pPr>
          </a:lstStyle>
          <a:p>
            <a:pPr algn="ctr"/>
            <a:r>
              <a:rPr lang="fa-IR" sz="2800" dirty="0">
                <a:solidFill>
                  <a:srgbClr val="05C2AA"/>
                </a:solidFill>
                <a:latin typeface="Ahang" panose="00000800000000000000" pitchFamily="50" charset="-78"/>
              </a:rPr>
              <a:t>سوال‌های</a:t>
            </a:r>
            <a:r>
              <a:rPr lang="en-US" sz="2800" dirty="0">
                <a:solidFill>
                  <a:srgbClr val="05C2AA"/>
                </a:solidFill>
                <a:latin typeface="Ahang" panose="00000800000000000000" pitchFamily="50" charset="-78"/>
              </a:rPr>
              <a:t> </a:t>
            </a:r>
            <a:r>
              <a:rPr lang="fa-IR" sz="2800" dirty="0">
                <a:solidFill>
                  <a:srgbClr val="05C2AA"/>
                </a:solidFill>
                <a:latin typeface="Ahang" panose="00000800000000000000" pitchFamily="50" charset="-78"/>
              </a:rPr>
              <a:t>قدرتمند</a:t>
            </a:r>
            <a:endParaRPr lang="fr-FR" sz="2800" dirty="0">
              <a:solidFill>
                <a:srgbClr val="05C2AA"/>
              </a:solidFill>
              <a:latin typeface="Ahang" panose="00000800000000000000" pitchFamily="50" charset="-78"/>
            </a:endParaRPr>
          </a:p>
        </p:txBody>
      </p:sp>
      <p:sp>
        <p:nvSpPr>
          <p:cNvPr id="43" name="ZoneTexte 16">
            <a:extLst>
              <a:ext uri="{FF2B5EF4-FFF2-40B4-BE49-F238E27FC236}">
                <a16:creationId xmlns:a16="http://schemas.microsoft.com/office/drawing/2014/main" id="{71DCF79C-B407-4841-AF83-528CFD3C4D15}"/>
              </a:ext>
            </a:extLst>
          </p:cNvPr>
          <p:cNvSpPr txBox="1"/>
          <p:nvPr/>
        </p:nvSpPr>
        <p:spPr>
          <a:xfrm>
            <a:off x="1784028" y="4385808"/>
            <a:ext cx="1201482" cy="521971"/>
          </a:xfrm>
          <a:prstGeom prst="rect">
            <a:avLst/>
          </a:prstGeom>
          <a:noFill/>
        </p:spPr>
        <p:txBody>
          <a:bodyPr wrap="square" rtlCol="0">
            <a:spAutoFit/>
          </a:bodyPr>
          <a:lstStyle/>
          <a:p>
            <a:pPr algn="r" defTabSz="457200" rtl="1"/>
            <a:r>
              <a:rPr lang="fa-IR" sz="2800" b="1" dirty="0">
                <a:solidFill>
                  <a:srgbClr val="05A2C2"/>
                </a:solidFill>
                <a:latin typeface="Ahang" panose="00000800000000000000" pitchFamily="50" charset="-78"/>
                <a:cs typeface="B Nazanin" panose="00000400000000000000" pitchFamily="2" charset="-78"/>
              </a:rPr>
              <a:t>بازخورد</a:t>
            </a:r>
            <a:endParaRPr lang="fr-FR" sz="2800" b="1" dirty="0">
              <a:solidFill>
                <a:srgbClr val="05A2C2"/>
              </a:solidFill>
              <a:latin typeface="Ahang" panose="00000800000000000000" pitchFamily="50" charset="-78"/>
              <a:cs typeface="B Nazanin" panose="00000400000000000000" pitchFamily="2" charset="-78"/>
            </a:endParaRPr>
          </a:p>
        </p:txBody>
      </p:sp>
      <p:sp>
        <p:nvSpPr>
          <p:cNvPr id="44" name="TextBox 3">
            <a:extLst>
              <a:ext uri="{FF2B5EF4-FFF2-40B4-BE49-F238E27FC236}">
                <a16:creationId xmlns:a16="http://schemas.microsoft.com/office/drawing/2014/main" id="{28ABA1D0-260C-4F6F-9E05-3DAF030A6E52}"/>
              </a:ext>
            </a:extLst>
          </p:cNvPr>
          <p:cNvSpPr txBox="1"/>
          <p:nvPr/>
        </p:nvSpPr>
        <p:spPr>
          <a:xfrm>
            <a:off x="2796404" y="473939"/>
            <a:ext cx="1333328" cy="369332"/>
          </a:xfrm>
          <a:prstGeom prst="rect">
            <a:avLst/>
          </a:prstGeom>
          <a:noFill/>
        </p:spPr>
        <p:txBody>
          <a:bodyPr wrap="square" rtlCol="0">
            <a:spAutoFit/>
          </a:bodyPr>
          <a:lstStyle/>
          <a:p>
            <a:pPr defTabSz="457200"/>
            <a:r>
              <a:rPr lang="en-GB" dirty="0">
                <a:solidFill>
                  <a:srgbClr val="FFD506"/>
                </a:solidFill>
                <a:latin typeface="Ahang" panose="00000800000000000000" pitchFamily="50" charset="-78"/>
                <a:cs typeface="B Nazanin" panose="00000400000000000000" pitchFamily="2" charset="-78"/>
              </a:rPr>
              <a:t>Presence</a:t>
            </a:r>
          </a:p>
        </p:txBody>
      </p:sp>
      <p:sp>
        <p:nvSpPr>
          <p:cNvPr id="45" name="TextBox 5">
            <a:extLst>
              <a:ext uri="{FF2B5EF4-FFF2-40B4-BE49-F238E27FC236}">
                <a16:creationId xmlns:a16="http://schemas.microsoft.com/office/drawing/2014/main" id="{6DA05510-1B93-4121-AE86-C4C18D4E35A0}"/>
              </a:ext>
            </a:extLst>
          </p:cNvPr>
          <p:cNvSpPr txBox="1"/>
          <p:nvPr/>
        </p:nvSpPr>
        <p:spPr>
          <a:xfrm>
            <a:off x="8827099" y="1595919"/>
            <a:ext cx="1669566" cy="646331"/>
          </a:xfrm>
          <a:prstGeom prst="rect">
            <a:avLst/>
          </a:prstGeom>
          <a:noFill/>
        </p:spPr>
        <p:txBody>
          <a:bodyPr wrap="square" rtlCol="0">
            <a:spAutoFit/>
          </a:bodyPr>
          <a:lstStyle/>
          <a:p>
            <a:pPr algn="ctr" defTabSz="457200"/>
            <a:r>
              <a:rPr lang="en-GB" dirty="0">
                <a:solidFill>
                  <a:srgbClr val="8AA805"/>
                </a:solidFill>
                <a:latin typeface="Ahang" panose="00000800000000000000" pitchFamily="50" charset="-78"/>
                <a:cs typeface="B Nazanin" panose="00000400000000000000" pitchFamily="2" charset="-78"/>
              </a:rPr>
              <a:t>Active</a:t>
            </a:r>
            <a:br>
              <a:rPr lang="en-GB" dirty="0">
                <a:solidFill>
                  <a:srgbClr val="8AA805"/>
                </a:solidFill>
                <a:latin typeface="Ahang" panose="00000800000000000000" pitchFamily="50" charset="-78"/>
                <a:cs typeface="B Nazanin" panose="00000400000000000000" pitchFamily="2" charset="-78"/>
              </a:rPr>
            </a:br>
            <a:r>
              <a:rPr lang="en-GB" dirty="0">
                <a:solidFill>
                  <a:srgbClr val="8AA805"/>
                </a:solidFill>
                <a:latin typeface="Ahang" panose="00000800000000000000" pitchFamily="50" charset="-78"/>
                <a:cs typeface="B Nazanin" panose="00000400000000000000" pitchFamily="2" charset="-78"/>
              </a:rPr>
              <a:t>Listening</a:t>
            </a:r>
          </a:p>
        </p:txBody>
      </p:sp>
      <p:sp>
        <p:nvSpPr>
          <p:cNvPr id="46" name="TextBox 6">
            <a:extLst>
              <a:ext uri="{FF2B5EF4-FFF2-40B4-BE49-F238E27FC236}">
                <a16:creationId xmlns:a16="http://schemas.microsoft.com/office/drawing/2014/main" id="{639A745B-9020-4A0C-AD72-B7BFB524DD5F}"/>
              </a:ext>
            </a:extLst>
          </p:cNvPr>
          <p:cNvSpPr txBox="1"/>
          <p:nvPr/>
        </p:nvSpPr>
        <p:spPr>
          <a:xfrm>
            <a:off x="8497805" y="3721122"/>
            <a:ext cx="1862032" cy="646331"/>
          </a:xfrm>
          <a:prstGeom prst="rect">
            <a:avLst/>
          </a:prstGeom>
          <a:noFill/>
        </p:spPr>
        <p:txBody>
          <a:bodyPr wrap="square" rtlCol="0">
            <a:spAutoFit/>
          </a:bodyPr>
          <a:lstStyle/>
          <a:p>
            <a:pPr algn="ctr" defTabSz="457200"/>
            <a:r>
              <a:rPr lang="en-GB" dirty="0">
                <a:solidFill>
                  <a:srgbClr val="05C2AA"/>
                </a:solidFill>
                <a:latin typeface="Ahang" panose="00000800000000000000" pitchFamily="50" charset="-78"/>
                <a:cs typeface="B Nazanin" panose="00000400000000000000" pitchFamily="2" charset="-78"/>
              </a:rPr>
              <a:t>Powerful </a:t>
            </a:r>
          </a:p>
          <a:p>
            <a:pPr algn="ctr" defTabSz="457200"/>
            <a:r>
              <a:rPr lang="en-GB" dirty="0">
                <a:solidFill>
                  <a:srgbClr val="05C2AA"/>
                </a:solidFill>
                <a:latin typeface="Ahang" panose="00000800000000000000" pitchFamily="50" charset="-78"/>
                <a:cs typeface="B Nazanin" panose="00000400000000000000" pitchFamily="2" charset="-78"/>
              </a:rPr>
              <a:t>Questioning</a:t>
            </a:r>
          </a:p>
        </p:txBody>
      </p:sp>
      <p:sp>
        <p:nvSpPr>
          <p:cNvPr id="47" name="TextBox 7">
            <a:extLst>
              <a:ext uri="{FF2B5EF4-FFF2-40B4-BE49-F238E27FC236}">
                <a16:creationId xmlns:a16="http://schemas.microsoft.com/office/drawing/2014/main" id="{4289FA07-81F1-4013-830E-A7D7EB28E0E8}"/>
              </a:ext>
            </a:extLst>
          </p:cNvPr>
          <p:cNvSpPr txBox="1"/>
          <p:nvPr/>
        </p:nvSpPr>
        <p:spPr>
          <a:xfrm>
            <a:off x="1156442" y="2309531"/>
            <a:ext cx="2241281" cy="646331"/>
          </a:xfrm>
          <a:prstGeom prst="rect">
            <a:avLst/>
          </a:prstGeom>
          <a:noFill/>
        </p:spPr>
        <p:txBody>
          <a:bodyPr wrap="square" rtlCol="0">
            <a:spAutoFit/>
          </a:bodyPr>
          <a:lstStyle/>
          <a:p>
            <a:pPr defTabSz="457200"/>
            <a:r>
              <a:rPr lang="en-GB" dirty="0">
                <a:solidFill>
                  <a:srgbClr val="FF2C05"/>
                </a:solidFill>
                <a:latin typeface="Ahang" panose="00000800000000000000" pitchFamily="50" charset="-78"/>
                <a:cs typeface="B Nazanin" panose="00000400000000000000" pitchFamily="2" charset="-78"/>
              </a:rPr>
              <a:t> Trust &amp;</a:t>
            </a:r>
            <a:r>
              <a:rPr lang="en-US" dirty="0">
                <a:solidFill>
                  <a:srgbClr val="FF2C05"/>
                </a:solidFill>
                <a:latin typeface="Ahang" panose="00000800000000000000" pitchFamily="50" charset="-78"/>
                <a:cs typeface="B Nazanin" panose="00000400000000000000" pitchFamily="2" charset="-78"/>
              </a:rPr>
              <a:t> Intimacy</a:t>
            </a:r>
            <a:endParaRPr lang="en-GB" dirty="0">
              <a:solidFill>
                <a:srgbClr val="FF2C05"/>
              </a:solidFill>
              <a:latin typeface="Ahang" panose="00000800000000000000" pitchFamily="50" charset="-78"/>
              <a:cs typeface="B Nazanin" panose="00000400000000000000" pitchFamily="2" charset="-78"/>
            </a:endParaRPr>
          </a:p>
        </p:txBody>
      </p:sp>
      <p:sp>
        <p:nvSpPr>
          <p:cNvPr id="48" name="TextBox 8">
            <a:extLst>
              <a:ext uri="{FF2B5EF4-FFF2-40B4-BE49-F238E27FC236}">
                <a16:creationId xmlns:a16="http://schemas.microsoft.com/office/drawing/2014/main" id="{C34428D1-924E-48D0-9C46-CCB44636D039}"/>
              </a:ext>
            </a:extLst>
          </p:cNvPr>
          <p:cNvSpPr txBox="1"/>
          <p:nvPr/>
        </p:nvSpPr>
        <p:spPr>
          <a:xfrm>
            <a:off x="2064618" y="4073639"/>
            <a:ext cx="1510318" cy="369332"/>
          </a:xfrm>
          <a:prstGeom prst="rect">
            <a:avLst/>
          </a:prstGeom>
          <a:noFill/>
        </p:spPr>
        <p:txBody>
          <a:bodyPr wrap="square" rtlCol="0">
            <a:spAutoFit/>
          </a:bodyPr>
          <a:lstStyle/>
          <a:p>
            <a:pPr defTabSz="457200"/>
            <a:r>
              <a:rPr lang="en-GB" dirty="0">
                <a:solidFill>
                  <a:srgbClr val="05A2C2"/>
                </a:solidFill>
                <a:latin typeface="Ahang" panose="00000800000000000000" pitchFamily="50" charset="-78"/>
                <a:cs typeface="B Nazanin" panose="00000400000000000000" pitchFamily="2" charset="-78"/>
              </a:rPr>
              <a:t>Feedback</a:t>
            </a:r>
          </a:p>
        </p:txBody>
      </p:sp>
      <p:sp>
        <p:nvSpPr>
          <p:cNvPr id="49" name="Freeform 72">
            <a:extLst>
              <a:ext uri="{FF2B5EF4-FFF2-40B4-BE49-F238E27FC236}">
                <a16:creationId xmlns:a16="http://schemas.microsoft.com/office/drawing/2014/main" id="{1ECBD8CD-AF3A-4BC3-848B-0C9BDF1062D0}"/>
              </a:ext>
            </a:extLst>
          </p:cNvPr>
          <p:cNvSpPr>
            <a:spLocks noEditPoints="1"/>
          </p:cNvSpPr>
          <p:nvPr/>
        </p:nvSpPr>
        <p:spPr bwMode="auto">
          <a:xfrm>
            <a:off x="4152157" y="2564758"/>
            <a:ext cx="548640" cy="548640"/>
          </a:xfrm>
          <a:custGeom>
            <a:avLst/>
            <a:gdLst>
              <a:gd name="T0" fmla="*/ 303530 w 135"/>
              <a:gd name="T1" fmla="*/ 227865 h 136"/>
              <a:gd name="T2" fmla="*/ 230458 w 135"/>
              <a:gd name="T3" fmla="*/ 222239 h 136"/>
              <a:gd name="T4" fmla="*/ 227648 w 135"/>
              <a:gd name="T5" fmla="*/ 351643 h 136"/>
              <a:gd name="T6" fmla="*/ 210785 w 135"/>
              <a:gd name="T7" fmla="*/ 331951 h 136"/>
              <a:gd name="T8" fmla="*/ 202354 w 135"/>
              <a:gd name="T9" fmla="*/ 196920 h 136"/>
              <a:gd name="T10" fmla="*/ 109608 w 135"/>
              <a:gd name="T11" fmla="*/ 196920 h 136"/>
              <a:gd name="T12" fmla="*/ 44967 w 135"/>
              <a:gd name="T13" fmla="*/ 225052 h 136"/>
              <a:gd name="T14" fmla="*/ 67451 w 135"/>
              <a:gd name="T15" fmla="*/ 309446 h 136"/>
              <a:gd name="T16" fmla="*/ 311962 w 135"/>
              <a:gd name="T17" fmla="*/ 382588 h 136"/>
              <a:gd name="T18" fmla="*/ 314772 w 135"/>
              <a:gd name="T19" fmla="*/ 382588 h 136"/>
              <a:gd name="T20" fmla="*/ 376603 w 135"/>
              <a:gd name="T21" fmla="*/ 340391 h 136"/>
              <a:gd name="T22" fmla="*/ 227648 w 135"/>
              <a:gd name="T23" fmla="*/ 30945 h 136"/>
              <a:gd name="T24" fmla="*/ 50588 w 135"/>
              <a:gd name="T25" fmla="*/ 95647 h 136"/>
              <a:gd name="T26" fmla="*/ 61830 w 135"/>
              <a:gd name="T27" fmla="*/ 135031 h 136"/>
              <a:gd name="T28" fmla="*/ 81504 w 135"/>
              <a:gd name="T29" fmla="*/ 135031 h 136"/>
              <a:gd name="T30" fmla="*/ 89935 w 135"/>
              <a:gd name="T31" fmla="*/ 115339 h 136"/>
              <a:gd name="T32" fmla="*/ 73072 w 135"/>
              <a:gd name="T33" fmla="*/ 36571 h 136"/>
              <a:gd name="T34" fmla="*/ 67451 w 135"/>
              <a:gd name="T35" fmla="*/ 75955 h 136"/>
              <a:gd name="T36" fmla="*/ 73072 w 135"/>
              <a:gd name="T37" fmla="*/ 73142 h 136"/>
              <a:gd name="T38" fmla="*/ 75883 w 135"/>
              <a:gd name="T39" fmla="*/ 73142 h 136"/>
              <a:gd name="T40" fmla="*/ 73072 w 135"/>
              <a:gd name="T41" fmla="*/ 104086 h 136"/>
              <a:gd name="T42" fmla="*/ 98366 w 135"/>
              <a:gd name="T43" fmla="*/ 70329 h 136"/>
              <a:gd name="T44" fmla="*/ 78693 w 135"/>
              <a:gd name="T45" fmla="*/ 109713 h 136"/>
              <a:gd name="T46" fmla="*/ 81504 w 135"/>
              <a:gd name="T47" fmla="*/ 70329 h 136"/>
              <a:gd name="T48" fmla="*/ 70262 w 135"/>
              <a:gd name="T49" fmla="*/ 67516 h 136"/>
              <a:gd name="T50" fmla="*/ 64641 w 135"/>
              <a:gd name="T51" fmla="*/ 75955 h 136"/>
              <a:gd name="T52" fmla="*/ 56209 w 135"/>
              <a:gd name="T53" fmla="*/ 90021 h 136"/>
              <a:gd name="T54" fmla="*/ 73072 w 135"/>
              <a:gd name="T55" fmla="*/ 30945 h 136"/>
              <a:gd name="T56" fmla="*/ 73072 w 135"/>
              <a:gd name="T57" fmla="*/ 0 h 136"/>
              <a:gd name="T58" fmla="*/ 70262 w 135"/>
              <a:gd name="T59" fmla="*/ 28131 h 136"/>
              <a:gd name="T60" fmla="*/ 106798 w 135"/>
              <a:gd name="T61" fmla="*/ 39384 h 136"/>
              <a:gd name="T62" fmla="*/ 115229 w 135"/>
              <a:gd name="T63" fmla="*/ 16879 h 136"/>
              <a:gd name="T64" fmla="*/ 103987 w 135"/>
              <a:gd name="T65" fmla="*/ 42197 h 136"/>
              <a:gd name="T66" fmla="*/ 120850 w 135"/>
              <a:gd name="T67" fmla="*/ 70329 h 136"/>
              <a:gd name="T68" fmla="*/ 140523 w 135"/>
              <a:gd name="T69" fmla="*/ 59076 h 136"/>
              <a:gd name="T70" fmla="*/ 118040 w 135"/>
              <a:gd name="T71" fmla="*/ 92834 h 136"/>
              <a:gd name="T72" fmla="*/ 132092 w 135"/>
              <a:gd name="T73" fmla="*/ 112526 h 136"/>
              <a:gd name="T74" fmla="*/ 134902 w 135"/>
              <a:gd name="T75" fmla="*/ 104086 h 136"/>
              <a:gd name="T76" fmla="*/ 30915 w 135"/>
              <a:gd name="T77" fmla="*/ 92834 h 136"/>
              <a:gd name="T78" fmla="*/ 14052 w 135"/>
              <a:gd name="T79" fmla="*/ 112526 h 136"/>
              <a:gd name="T80" fmla="*/ 36536 w 135"/>
              <a:gd name="T81" fmla="*/ 95647 h 136"/>
              <a:gd name="T82" fmla="*/ 28105 w 135"/>
              <a:gd name="T83" fmla="*/ 61889 h 136"/>
              <a:gd name="T84" fmla="*/ 5621 w 135"/>
              <a:gd name="T85" fmla="*/ 64702 h 136"/>
              <a:gd name="T86" fmla="*/ 39347 w 135"/>
              <a:gd name="T87" fmla="*/ 39384 h 136"/>
              <a:gd name="T88" fmla="*/ 44967 w 135"/>
              <a:gd name="T89" fmla="*/ 33758 h 136"/>
              <a:gd name="T90" fmla="*/ 25294 w 135"/>
              <a:gd name="T91" fmla="*/ 19692 h 1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5" h="136">
                <a:moveTo>
                  <a:pt x="134" y="121"/>
                </a:moveTo>
                <a:cubicBezTo>
                  <a:pt x="134" y="121"/>
                  <a:pt x="132" y="113"/>
                  <a:pt x="128" y="105"/>
                </a:cubicBezTo>
                <a:cubicBezTo>
                  <a:pt x="121" y="92"/>
                  <a:pt x="115" y="84"/>
                  <a:pt x="108" y="81"/>
                </a:cubicBezTo>
                <a:cubicBezTo>
                  <a:pt x="108" y="81"/>
                  <a:pt x="96" y="75"/>
                  <a:pt x="96" y="75"/>
                </a:cubicBezTo>
                <a:cubicBezTo>
                  <a:pt x="90" y="70"/>
                  <a:pt x="90" y="70"/>
                  <a:pt x="90" y="70"/>
                </a:cubicBezTo>
                <a:cubicBezTo>
                  <a:pt x="82" y="79"/>
                  <a:pt x="82" y="79"/>
                  <a:pt x="82" y="79"/>
                </a:cubicBezTo>
                <a:cubicBezTo>
                  <a:pt x="87" y="117"/>
                  <a:pt x="87" y="117"/>
                  <a:pt x="87" y="117"/>
                </a:cubicBezTo>
                <a:cubicBezTo>
                  <a:pt x="87" y="117"/>
                  <a:pt x="87" y="117"/>
                  <a:pt x="87" y="118"/>
                </a:cubicBezTo>
                <a:cubicBezTo>
                  <a:pt x="81" y="125"/>
                  <a:pt x="81" y="125"/>
                  <a:pt x="81" y="125"/>
                </a:cubicBezTo>
                <a:cubicBezTo>
                  <a:pt x="81" y="125"/>
                  <a:pt x="81" y="125"/>
                  <a:pt x="81" y="125"/>
                </a:cubicBezTo>
                <a:cubicBezTo>
                  <a:pt x="81" y="125"/>
                  <a:pt x="81" y="125"/>
                  <a:pt x="81" y="125"/>
                </a:cubicBezTo>
                <a:cubicBezTo>
                  <a:pt x="75" y="118"/>
                  <a:pt x="75" y="118"/>
                  <a:pt x="75" y="118"/>
                </a:cubicBezTo>
                <a:cubicBezTo>
                  <a:pt x="75" y="117"/>
                  <a:pt x="75" y="117"/>
                  <a:pt x="75" y="117"/>
                </a:cubicBezTo>
                <a:cubicBezTo>
                  <a:pt x="80" y="79"/>
                  <a:pt x="80" y="79"/>
                  <a:pt x="80" y="79"/>
                </a:cubicBezTo>
                <a:cubicBezTo>
                  <a:pt x="72" y="70"/>
                  <a:pt x="72" y="70"/>
                  <a:pt x="72" y="70"/>
                </a:cubicBezTo>
                <a:cubicBezTo>
                  <a:pt x="66" y="75"/>
                  <a:pt x="66" y="75"/>
                  <a:pt x="66" y="75"/>
                </a:cubicBezTo>
                <a:cubicBezTo>
                  <a:pt x="66" y="75"/>
                  <a:pt x="42" y="86"/>
                  <a:pt x="34" y="88"/>
                </a:cubicBezTo>
                <a:cubicBezTo>
                  <a:pt x="35" y="83"/>
                  <a:pt x="37" y="77"/>
                  <a:pt x="39" y="70"/>
                </a:cubicBezTo>
                <a:cubicBezTo>
                  <a:pt x="41" y="65"/>
                  <a:pt x="38" y="60"/>
                  <a:pt x="33" y="58"/>
                </a:cubicBezTo>
                <a:cubicBezTo>
                  <a:pt x="28" y="56"/>
                  <a:pt x="22" y="59"/>
                  <a:pt x="21" y="64"/>
                </a:cubicBezTo>
                <a:cubicBezTo>
                  <a:pt x="21" y="64"/>
                  <a:pt x="18" y="72"/>
                  <a:pt x="16" y="80"/>
                </a:cubicBezTo>
                <a:cubicBezTo>
                  <a:pt x="12" y="94"/>
                  <a:pt x="12" y="101"/>
                  <a:pt x="15" y="105"/>
                </a:cubicBezTo>
                <a:cubicBezTo>
                  <a:pt x="17" y="108"/>
                  <a:pt x="20" y="110"/>
                  <a:pt x="24" y="110"/>
                </a:cubicBezTo>
                <a:cubicBezTo>
                  <a:pt x="24" y="110"/>
                  <a:pt x="24" y="110"/>
                  <a:pt x="24" y="110"/>
                </a:cubicBezTo>
                <a:cubicBezTo>
                  <a:pt x="29" y="110"/>
                  <a:pt x="40" y="107"/>
                  <a:pt x="51" y="103"/>
                </a:cubicBezTo>
                <a:cubicBezTo>
                  <a:pt x="51" y="136"/>
                  <a:pt x="51" y="136"/>
                  <a:pt x="51" y="136"/>
                </a:cubicBezTo>
                <a:cubicBezTo>
                  <a:pt x="111" y="136"/>
                  <a:pt x="111" y="136"/>
                  <a:pt x="111" y="136"/>
                </a:cubicBezTo>
                <a:cubicBezTo>
                  <a:pt x="111" y="115"/>
                  <a:pt x="111" y="115"/>
                  <a:pt x="111" y="115"/>
                </a:cubicBezTo>
                <a:cubicBezTo>
                  <a:pt x="113" y="119"/>
                  <a:pt x="115" y="123"/>
                  <a:pt x="116" y="125"/>
                </a:cubicBezTo>
                <a:cubicBezTo>
                  <a:pt x="115" y="127"/>
                  <a:pt x="114" y="131"/>
                  <a:pt x="112" y="136"/>
                </a:cubicBezTo>
                <a:cubicBezTo>
                  <a:pt x="133" y="136"/>
                  <a:pt x="133" y="136"/>
                  <a:pt x="133" y="136"/>
                </a:cubicBezTo>
                <a:cubicBezTo>
                  <a:pt x="135" y="130"/>
                  <a:pt x="135" y="126"/>
                  <a:pt x="135" y="125"/>
                </a:cubicBezTo>
                <a:cubicBezTo>
                  <a:pt x="135" y="124"/>
                  <a:pt x="135" y="123"/>
                  <a:pt x="134" y="121"/>
                </a:cubicBezTo>
                <a:close/>
                <a:moveTo>
                  <a:pt x="81" y="70"/>
                </a:moveTo>
                <a:cubicBezTo>
                  <a:pt x="95" y="70"/>
                  <a:pt x="105" y="57"/>
                  <a:pt x="106" y="35"/>
                </a:cubicBezTo>
                <a:cubicBezTo>
                  <a:pt x="106" y="20"/>
                  <a:pt x="99" y="11"/>
                  <a:pt x="81" y="11"/>
                </a:cubicBezTo>
                <a:cubicBezTo>
                  <a:pt x="63" y="11"/>
                  <a:pt x="56" y="20"/>
                  <a:pt x="56" y="35"/>
                </a:cubicBezTo>
                <a:cubicBezTo>
                  <a:pt x="57" y="57"/>
                  <a:pt x="67" y="70"/>
                  <a:pt x="81" y="70"/>
                </a:cubicBezTo>
                <a:close/>
                <a:moveTo>
                  <a:pt x="18" y="34"/>
                </a:moveTo>
                <a:cubicBezTo>
                  <a:pt x="19" y="36"/>
                  <a:pt x="20" y="38"/>
                  <a:pt x="21" y="41"/>
                </a:cubicBezTo>
                <a:cubicBezTo>
                  <a:pt x="21" y="46"/>
                  <a:pt x="21" y="46"/>
                  <a:pt x="21" y="46"/>
                </a:cubicBezTo>
                <a:cubicBezTo>
                  <a:pt x="21" y="47"/>
                  <a:pt x="21" y="48"/>
                  <a:pt x="22" y="48"/>
                </a:cubicBezTo>
                <a:cubicBezTo>
                  <a:pt x="23" y="48"/>
                  <a:pt x="23" y="48"/>
                  <a:pt x="23" y="48"/>
                </a:cubicBezTo>
                <a:cubicBezTo>
                  <a:pt x="23" y="49"/>
                  <a:pt x="25" y="50"/>
                  <a:pt x="26" y="50"/>
                </a:cubicBezTo>
                <a:cubicBezTo>
                  <a:pt x="28" y="50"/>
                  <a:pt x="29" y="49"/>
                  <a:pt x="29" y="48"/>
                </a:cubicBezTo>
                <a:cubicBezTo>
                  <a:pt x="30" y="48"/>
                  <a:pt x="30" y="48"/>
                  <a:pt x="30" y="48"/>
                </a:cubicBezTo>
                <a:cubicBezTo>
                  <a:pt x="31" y="48"/>
                  <a:pt x="32" y="47"/>
                  <a:pt x="32" y="46"/>
                </a:cubicBezTo>
                <a:cubicBezTo>
                  <a:pt x="32" y="41"/>
                  <a:pt x="32" y="41"/>
                  <a:pt x="32" y="41"/>
                </a:cubicBezTo>
                <a:cubicBezTo>
                  <a:pt x="32" y="38"/>
                  <a:pt x="33" y="36"/>
                  <a:pt x="35" y="34"/>
                </a:cubicBezTo>
                <a:cubicBezTo>
                  <a:pt x="36" y="31"/>
                  <a:pt x="38" y="29"/>
                  <a:pt x="38" y="25"/>
                </a:cubicBezTo>
                <a:cubicBezTo>
                  <a:pt x="38" y="18"/>
                  <a:pt x="33" y="13"/>
                  <a:pt x="26" y="13"/>
                </a:cubicBezTo>
                <a:cubicBezTo>
                  <a:pt x="20" y="13"/>
                  <a:pt x="14" y="18"/>
                  <a:pt x="14" y="25"/>
                </a:cubicBezTo>
                <a:cubicBezTo>
                  <a:pt x="14" y="29"/>
                  <a:pt x="16" y="31"/>
                  <a:pt x="18" y="34"/>
                </a:cubicBezTo>
                <a:close/>
                <a:moveTo>
                  <a:pt x="24" y="27"/>
                </a:moveTo>
                <a:cubicBezTo>
                  <a:pt x="24" y="26"/>
                  <a:pt x="25" y="26"/>
                  <a:pt x="25" y="26"/>
                </a:cubicBezTo>
                <a:cubicBezTo>
                  <a:pt x="25" y="26"/>
                  <a:pt x="25" y="26"/>
                  <a:pt x="25" y="26"/>
                </a:cubicBezTo>
                <a:cubicBezTo>
                  <a:pt x="25" y="26"/>
                  <a:pt x="25" y="26"/>
                  <a:pt x="26" y="26"/>
                </a:cubicBezTo>
                <a:cubicBezTo>
                  <a:pt x="26" y="26"/>
                  <a:pt x="26" y="26"/>
                  <a:pt x="26" y="26"/>
                </a:cubicBezTo>
                <a:cubicBezTo>
                  <a:pt x="27" y="26"/>
                  <a:pt x="27" y="26"/>
                  <a:pt x="27" y="26"/>
                </a:cubicBezTo>
                <a:cubicBezTo>
                  <a:pt x="27" y="26"/>
                  <a:pt x="27" y="26"/>
                  <a:pt x="27" y="26"/>
                </a:cubicBezTo>
                <a:cubicBezTo>
                  <a:pt x="28" y="26"/>
                  <a:pt x="28" y="26"/>
                  <a:pt x="28" y="26"/>
                </a:cubicBezTo>
                <a:cubicBezTo>
                  <a:pt x="28" y="26"/>
                  <a:pt x="28" y="26"/>
                  <a:pt x="28" y="27"/>
                </a:cubicBezTo>
                <a:cubicBezTo>
                  <a:pt x="26" y="37"/>
                  <a:pt x="26" y="37"/>
                  <a:pt x="26" y="37"/>
                </a:cubicBezTo>
                <a:lnTo>
                  <a:pt x="24" y="27"/>
                </a:lnTo>
                <a:close/>
                <a:moveTo>
                  <a:pt x="26" y="16"/>
                </a:moveTo>
                <a:cubicBezTo>
                  <a:pt x="31" y="16"/>
                  <a:pt x="35" y="20"/>
                  <a:pt x="35" y="25"/>
                </a:cubicBezTo>
                <a:cubicBezTo>
                  <a:pt x="35" y="28"/>
                  <a:pt x="34" y="30"/>
                  <a:pt x="32" y="32"/>
                </a:cubicBezTo>
                <a:cubicBezTo>
                  <a:pt x="31" y="34"/>
                  <a:pt x="30" y="36"/>
                  <a:pt x="29" y="39"/>
                </a:cubicBezTo>
                <a:cubicBezTo>
                  <a:pt x="28" y="39"/>
                  <a:pt x="28" y="39"/>
                  <a:pt x="28" y="39"/>
                </a:cubicBezTo>
                <a:cubicBezTo>
                  <a:pt x="30" y="27"/>
                  <a:pt x="30" y="27"/>
                  <a:pt x="30" y="27"/>
                </a:cubicBezTo>
                <a:cubicBezTo>
                  <a:pt x="30" y="27"/>
                  <a:pt x="30" y="27"/>
                  <a:pt x="30" y="27"/>
                </a:cubicBezTo>
                <a:cubicBezTo>
                  <a:pt x="30" y="26"/>
                  <a:pt x="30" y="25"/>
                  <a:pt x="29" y="25"/>
                </a:cubicBezTo>
                <a:cubicBezTo>
                  <a:pt x="29" y="24"/>
                  <a:pt x="28" y="24"/>
                  <a:pt x="27" y="24"/>
                </a:cubicBezTo>
                <a:cubicBezTo>
                  <a:pt x="27" y="24"/>
                  <a:pt x="27" y="24"/>
                  <a:pt x="26" y="24"/>
                </a:cubicBezTo>
                <a:cubicBezTo>
                  <a:pt x="26" y="24"/>
                  <a:pt x="26" y="24"/>
                  <a:pt x="25" y="24"/>
                </a:cubicBezTo>
                <a:cubicBezTo>
                  <a:pt x="24" y="24"/>
                  <a:pt x="24" y="24"/>
                  <a:pt x="23" y="25"/>
                </a:cubicBezTo>
                <a:cubicBezTo>
                  <a:pt x="23" y="25"/>
                  <a:pt x="23" y="26"/>
                  <a:pt x="23" y="27"/>
                </a:cubicBezTo>
                <a:cubicBezTo>
                  <a:pt x="23" y="27"/>
                  <a:pt x="23" y="27"/>
                  <a:pt x="23" y="27"/>
                </a:cubicBezTo>
                <a:cubicBezTo>
                  <a:pt x="25" y="39"/>
                  <a:pt x="25" y="39"/>
                  <a:pt x="25" y="39"/>
                </a:cubicBezTo>
                <a:cubicBezTo>
                  <a:pt x="23" y="39"/>
                  <a:pt x="23" y="39"/>
                  <a:pt x="23" y="39"/>
                </a:cubicBezTo>
                <a:cubicBezTo>
                  <a:pt x="23" y="36"/>
                  <a:pt x="21" y="34"/>
                  <a:pt x="20" y="32"/>
                </a:cubicBezTo>
                <a:cubicBezTo>
                  <a:pt x="19" y="30"/>
                  <a:pt x="17" y="28"/>
                  <a:pt x="17" y="25"/>
                </a:cubicBezTo>
                <a:cubicBezTo>
                  <a:pt x="17" y="20"/>
                  <a:pt x="21" y="16"/>
                  <a:pt x="26" y="16"/>
                </a:cubicBezTo>
                <a:close/>
                <a:moveTo>
                  <a:pt x="26" y="11"/>
                </a:moveTo>
                <a:cubicBezTo>
                  <a:pt x="27" y="11"/>
                  <a:pt x="28" y="10"/>
                  <a:pt x="28" y="9"/>
                </a:cubicBezTo>
                <a:cubicBezTo>
                  <a:pt x="28" y="1"/>
                  <a:pt x="28" y="1"/>
                  <a:pt x="28" y="1"/>
                </a:cubicBezTo>
                <a:cubicBezTo>
                  <a:pt x="28" y="1"/>
                  <a:pt x="27" y="0"/>
                  <a:pt x="26" y="0"/>
                </a:cubicBezTo>
                <a:cubicBezTo>
                  <a:pt x="25" y="0"/>
                  <a:pt x="25" y="1"/>
                  <a:pt x="25" y="1"/>
                </a:cubicBezTo>
                <a:cubicBezTo>
                  <a:pt x="25" y="9"/>
                  <a:pt x="25" y="9"/>
                  <a:pt x="25" y="9"/>
                </a:cubicBezTo>
                <a:cubicBezTo>
                  <a:pt x="25" y="10"/>
                  <a:pt x="25" y="10"/>
                  <a:pt x="25" y="10"/>
                </a:cubicBezTo>
                <a:cubicBezTo>
                  <a:pt x="26" y="11"/>
                  <a:pt x="26" y="11"/>
                  <a:pt x="26" y="11"/>
                </a:cubicBezTo>
                <a:close/>
                <a:moveTo>
                  <a:pt x="37" y="15"/>
                </a:moveTo>
                <a:cubicBezTo>
                  <a:pt x="38" y="15"/>
                  <a:pt x="38" y="14"/>
                  <a:pt x="38" y="14"/>
                </a:cubicBezTo>
                <a:cubicBezTo>
                  <a:pt x="43" y="8"/>
                  <a:pt x="43" y="8"/>
                  <a:pt x="43" y="8"/>
                </a:cubicBezTo>
                <a:cubicBezTo>
                  <a:pt x="44" y="8"/>
                  <a:pt x="44" y="7"/>
                  <a:pt x="43" y="6"/>
                </a:cubicBezTo>
                <a:cubicBezTo>
                  <a:pt x="42" y="6"/>
                  <a:pt x="42" y="6"/>
                  <a:pt x="41" y="6"/>
                </a:cubicBezTo>
                <a:cubicBezTo>
                  <a:pt x="36" y="12"/>
                  <a:pt x="36" y="12"/>
                  <a:pt x="36" y="12"/>
                </a:cubicBezTo>
                <a:cubicBezTo>
                  <a:pt x="36" y="13"/>
                  <a:pt x="36" y="14"/>
                  <a:pt x="36" y="14"/>
                </a:cubicBezTo>
                <a:cubicBezTo>
                  <a:pt x="36" y="15"/>
                  <a:pt x="37" y="15"/>
                  <a:pt x="37" y="15"/>
                </a:cubicBezTo>
                <a:close/>
                <a:moveTo>
                  <a:pt x="42" y="24"/>
                </a:moveTo>
                <a:cubicBezTo>
                  <a:pt x="42" y="24"/>
                  <a:pt x="42" y="25"/>
                  <a:pt x="43" y="25"/>
                </a:cubicBezTo>
                <a:cubicBezTo>
                  <a:pt x="43" y="25"/>
                  <a:pt x="43" y="25"/>
                  <a:pt x="43" y="25"/>
                </a:cubicBezTo>
                <a:cubicBezTo>
                  <a:pt x="51" y="23"/>
                  <a:pt x="51" y="23"/>
                  <a:pt x="51" y="23"/>
                </a:cubicBezTo>
                <a:cubicBezTo>
                  <a:pt x="52" y="23"/>
                  <a:pt x="52" y="22"/>
                  <a:pt x="52" y="22"/>
                </a:cubicBezTo>
                <a:cubicBezTo>
                  <a:pt x="52" y="21"/>
                  <a:pt x="51" y="20"/>
                  <a:pt x="50" y="21"/>
                </a:cubicBezTo>
                <a:cubicBezTo>
                  <a:pt x="43" y="22"/>
                  <a:pt x="43" y="22"/>
                  <a:pt x="43" y="22"/>
                </a:cubicBezTo>
                <a:cubicBezTo>
                  <a:pt x="42" y="22"/>
                  <a:pt x="41" y="23"/>
                  <a:pt x="42" y="24"/>
                </a:cubicBezTo>
                <a:close/>
                <a:moveTo>
                  <a:pt x="42" y="33"/>
                </a:moveTo>
                <a:cubicBezTo>
                  <a:pt x="41" y="33"/>
                  <a:pt x="40" y="33"/>
                  <a:pt x="40" y="34"/>
                </a:cubicBezTo>
                <a:cubicBezTo>
                  <a:pt x="39" y="35"/>
                  <a:pt x="40" y="35"/>
                  <a:pt x="40" y="36"/>
                </a:cubicBezTo>
                <a:cubicBezTo>
                  <a:pt x="47" y="40"/>
                  <a:pt x="47" y="40"/>
                  <a:pt x="47" y="40"/>
                </a:cubicBezTo>
                <a:cubicBezTo>
                  <a:pt x="47" y="40"/>
                  <a:pt x="47" y="40"/>
                  <a:pt x="48" y="40"/>
                </a:cubicBezTo>
                <a:cubicBezTo>
                  <a:pt x="48" y="40"/>
                  <a:pt x="49" y="40"/>
                  <a:pt x="49" y="39"/>
                </a:cubicBezTo>
                <a:cubicBezTo>
                  <a:pt x="49" y="39"/>
                  <a:pt x="49" y="38"/>
                  <a:pt x="48" y="37"/>
                </a:cubicBezTo>
                <a:lnTo>
                  <a:pt x="42" y="33"/>
                </a:lnTo>
                <a:close/>
                <a:moveTo>
                  <a:pt x="13" y="34"/>
                </a:moveTo>
                <a:cubicBezTo>
                  <a:pt x="12" y="33"/>
                  <a:pt x="12" y="33"/>
                  <a:pt x="11" y="33"/>
                </a:cubicBezTo>
                <a:cubicBezTo>
                  <a:pt x="4" y="37"/>
                  <a:pt x="4" y="37"/>
                  <a:pt x="4" y="37"/>
                </a:cubicBezTo>
                <a:cubicBezTo>
                  <a:pt x="3" y="38"/>
                  <a:pt x="3" y="39"/>
                  <a:pt x="4" y="39"/>
                </a:cubicBezTo>
                <a:cubicBezTo>
                  <a:pt x="4" y="40"/>
                  <a:pt x="4" y="40"/>
                  <a:pt x="5" y="40"/>
                </a:cubicBezTo>
                <a:cubicBezTo>
                  <a:pt x="5" y="40"/>
                  <a:pt x="5" y="40"/>
                  <a:pt x="5" y="40"/>
                </a:cubicBezTo>
                <a:cubicBezTo>
                  <a:pt x="12" y="36"/>
                  <a:pt x="12" y="36"/>
                  <a:pt x="12" y="36"/>
                </a:cubicBezTo>
                <a:cubicBezTo>
                  <a:pt x="13" y="35"/>
                  <a:pt x="13" y="35"/>
                  <a:pt x="13" y="34"/>
                </a:cubicBezTo>
                <a:close/>
                <a:moveTo>
                  <a:pt x="10" y="25"/>
                </a:moveTo>
                <a:cubicBezTo>
                  <a:pt x="10" y="25"/>
                  <a:pt x="11" y="24"/>
                  <a:pt x="11" y="24"/>
                </a:cubicBezTo>
                <a:cubicBezTo>
                  <a:pt x="11" y="23"/>
                  <a:pt x="11" y="22"/>
                  <a:pt x="10" y="22"/>
                </a:cubicBezTo>
                <a:cubicBezTo>
                  <a:pt x="2" y="21"/>
                  <a:pt x="2" y="21"/>
                  <a:pt x="2" y="21"/>
                </a:cubicBezTo>
                <a:cubicBezTo>
                  <a:pt x="1" y="20"/>
                  <a:pt x="1" y="21"/>
                  <a:pt x="0" y="22"/>
                </a:cubicBezTo>
                <a:cubicBezTo>
                  <a:pt x="0" y="22"/>
                  <a:pt x="1" y="23"/>
                  <a:pt x="2" y="23"/>
                </a:cubicBezTo>
                <a:cubicBezTo>
                  <a:pt x="9" y="25"/>
                  <a:pt x="9" y="25"/>
                  <a:pt x="9" y="25"/>
                </a:cubicBezTo>
                <a:cubicBezTo>
                  <a:pt x="9" y="25"/>
                  <a:pt x="9" y="25"/>
                  <a:pt x="10" y="25"/>
                </a:cubicBezTo>
                <a:close/>
                <a:moveTo>
                  <a:pt x="14" y="14"/>
                </a:moveTo>
                <a:cubicBezTo>
                  <a:pt x="15" y="14"/>
                  <a:pt x="15" y="15"/>
                  <a:pt x="15" y="15"/>
                </a:cubicBezTo>
                <a:cubicBezTo>
                  <a:pt x="16" y="15"/>
                  <a:pt x="16" y="15"/>
                  <a:pt x="16" y="14"/>
                </a:cubicBezTo>
                <a:cubicBezTo>
                  <a:pt x="17" y="14"/>
                  <a:pt x="17" y="13"/>
                  <a:pt x="16" y="12"/>
                </a:cubicBezTo>
                <a:cubicBezTo>
                  <a:pt x="11" y="6"/>
                  <a:pt x="11" y="6"/>
                  <a:pt x="11" y="6"/>
                </a:cubicBezTo>
                <a:cubicBezTo>
                  <a:pt x="11" y="6"/>
                  <a:pt x="10" y="6"/>
                  <a:pt x="9" y="6"/>
                </a:cubicBezTo>
                <a:cubicBezTo>
                  <a:pt x="9" y="6"/>
                  <a:pt x="9" y="7"/>
                  <a:pt x="9" y="7"/>
                </a:cubicBezTo>
                <a:cubicBezTo>
                  <a:pt x="9" y="7"/>
                  <a:pt x="9" y="8"/>
                  <a:pt x="9" y="8"/>
                </a:cubicBezTo>
                <a:lnTo>
                  <a:pt x="14" y="14"/>
                </a:lnTo>
                <a:close/>
              </a:path>
            </a:pathLst>
          </a:custGeom>
          <a:solidFill>
            <a:srgbClr val="FF0000"/>
          </a:solidFill>
          <a:ln>
            <a:noFill/>
          </a:ln>
        </p:spPr>
        <p:txBody>
          <a:bodyPr/>
          <a:lstStyle/>
          <a:p>
            <a:endParaRPr lang="en-US">
              <a:latin typeface="Ahang" panose="00000800000000000000" pitchFamily="50" charset="-78"/>
              <a:cs typeface="B Nazanin" panose="00000400000000000000" pitchFamily="2" charset="-78"/>
            </a:endParaRPr>
          </a:p>
        </p:txBody>
      </p:sp>
      <p:sp>
        <p:nvSpPr>
          <p:cNvPr id="50" name="Freeform 17">
            <a:extLst>
              <a:ext uri="{FF2B5EF4-FFF2-40B4-BE49-F238E27FC236}">
                <a16:creationId xmlns:a16="http://schemas.microsoft.com/office/drawing/2014/main" id="{F3F13043-B731-4F15-8EC1-521D090BEB6F}"/>
              </a:ext>
            </a:extLst>
          </p:cNvPr>
          <p:cNvSpPr>
            <a:spLocks noEditPoints="1"/>
          </p:cNvSpPr>
          <p:nvPr/>
        </p:nvSpPr>
        <p:spPr bwMode="auto">
          <a:xfrm>
            <a:off x="5578585" y="1513317"/>
            <a:ext cx="548640" cy="548640"/>
          </a:xfrm>
          <a:custGeom>
            <a:avLst/>
            <a:gdLst>
              <a:gd name="T0" fmla="*/ 104126 w 110"/>
              <a:gd name="T1" fmla="*/ 95663 h 123"/>
              <a:gd name="T2" fmla="*/ 123825 w 110"/>
              <a:gd name="T3" fmla="*/ 59086 h 123"/>
              <a:gd name="T4" fmla="*/ 87240 w 110"/>
              <a:gd name="T5" fmla="*/ 0 h 123"/>
              <a:gd name="T6" fmla="*/ 36585 w 110"/>
              <a:gd name="T7" fmla="*/ 53459 h 123"/>
              <a:gd name="T8" fmla="*/ 50656 w 110"/>
              <a:gd name="T9" fmla="*/ 90036 h 123"/>
              <a:gd name="T10" fmla="*/ 0 w 110"/>
              <a:gd name="T11" fmla="*/ 188512 h 123"/>
              <a:gd name="T12" fmla="*/ 160410 w 110"/>
              <a:gd name="T13" fmla="*/ 191326 h 123"/>
              <a:gd name="T14" fmla="*/ 70355 w 110"/>
              <a:gd name="T15" fmla="*/ 129426 h 123"/>
              <a:gd name="T16" fmla="*/ 64727 w 110"/>
              <a:gd name="T17" fmla="*/ 104104 h 123"/>
              <a:gd name="T18" fmla="*/ 73169 w 110"/>
              <a:gd name="T19" fmla="*/ 112545 h 123"/>
              <a:gd name="T20" fmla="*/ 98497 w 110"/>
              <a:gd name="T21" fmla="*/ 118172 h 123"/>
              <a:gd name="T22" fmla="*/ 90055 w 110"/>
              <a:gd name="T23" fmla="*/ 129426 h 123"/>
              <a:gd name="T24" fmla="*/ 87240 w 110"/>
              <a:gd name="T25" fmla="*/ 112545 h 123"/>
              <a:gd name="T26" fmla="*/ 95683 w 110"/>
              <a:gd name="T27" fmla="*/ 104104 h 123"/>
              <a:gd name="T28" fmla="*/ 73169 w 110"/>
              <a:gd name="T29" fmla="*/ 92849 h 123"/>
              <a:gd name="T30" fmla="*/ 50656 w 110"/>
              <a:gd name="T31" fmla="*/ 61900 h 123"/>
              <a:gd name="T32" fmla="*/ 53470 w 110"/>
              <a:gd name="T33" fmla="*/ 53459 h 123"/>
              <a:gd name="T34" fmla="*/ 81612 w 110"/>
              <a:gd name="T35" fmla="*/ 47832 h 123"/>
              <a:gd name="T36" fmla="*/ 106940 w 110"/>
              <a:gd name="T37" fmla="*/ 53459 h 123"/>
              <a:gd name="T38" fmla="*/ 109754 w 110"/>
              <a:gd name="T39" fmla="*/ 61900 h 123"/>
              <a:gd name="T40" fmla="*/ 87240 w 110"/>
              <a:gd name="T41" fmla="*/ 92849 h 123"/>
              <a:gd name="T42" fmla="*/ 256093 w 110"/>
              <a:gd name="T43" fmla="*/ 236344 h 123"/>
              <a:gd name="T44" fmla="*/ 270164 w 110"/>
              <a:gd name="T45" fmla="*/ 199767 h 123"/>
              <a:gd name="T46" fmla="*/ 222323 w 110"/>
              <a:gd name="T47" fmla="*/ 146308 h 123"/>
              <a:gd name="T48" fmla="*/ 185738 w 110"/>
              <a:gd name="T49" fmla="*/ 208208 h 123"/>
              <a:gd name="T50" fmla="*/ 205437 w 110"/>
              <a:gd name="T51" fmla="*/ 241971 h 123"/>
              <a:gd name="T52" fmla="*/ 146339 w 110"/>
              <a:gd name="T53" fmla="*/ 337634 h 123"/>
              <a:gd name="T54" fmla="*/ 309563 w 110"/>
              <a:gd name="T55" fmla="*/ 337634 h 123"/>
              <a:gd name="T56" fmla="*/ 219508 w 110"/>
              <a:gd name="T57" fmla="*/ 278548 h 123"/>
              <a:gd name="T58" fmla="*/ 211066 w 110"/>
              <a:gd name="T59" fmla="*/ 253226 h 123"/>
              <a:gd name="T60" fmla="*/ 222323 w 110"/>
              <a:gd name="T61" fmla="*/ 256039 h 123"/>
              <a:gd name="T62" fmla="*/ 222323 w 110"/>
              <a:gd name="T63" fmla="*/ 275735 h 123"/>
              <a:gd name="T64" fmla="*/ 236394 w 110"/>
              <a:gd name="T65" fmla="*/ 278548 h 123"/>
              <a:gd name="T66" fmla="*/ 233579 w 110"/>
              <a:gd name="T67" fmla="*/ 261666 h 123"/>
              <a:gd name="T68" fmla="*/ 242022 w 110"/>
              <a:gd name="T69" fmla="*/ 250412 h 123"/>
              <a:gd name="T70" fmla="*/ 233579 w 110"/>
              <a:gd name="T71" fmla="*/ 241971 h 123"/>
              <a:gd name="T72" fmla="*/ 199809 w 110"/>
              <a:gd name="T73" fmla="*/ 211021 h 123"/>
              <a:gd name="T74" fmla="*/ 199809 w 110"/>
              <a:gd name="T75" fmla="*/ 199767 h 123"/>
              <a:gd name="T76" fmla="*/ 216694 w 110"/>
              <a:gd name="T77" fmla="*/ 191326 h 123"/>
              <a:gd name="T78" fmla="*/ 256093 w 110"/>
              <a:gd name="T79" fmla="*/ 199767 h 123"/>
              <a:gd name="T80" fmla="*/ 258907 w 110"/>
              <a:gd name="T81" fmla="*/ 205394 h 123"/>
              <a:gd name="T82" fmla="*/ 247650 w 110"/>
              <a:gd name="T83" fmla="*/ 230717 h 123"/>
              <a:gd name="T84" fmla="*/ 163224 w 110"/>
              <a:gd name="T85" fmla="*/ 61900 h 123"/>
              <a:gd name="T86" fmla="*/ 157596 w 110"/>
              <a:gd name="T87" fmla="*/ 101290 h 123"/>
              <a:gd name="T88" fmla="*/ 213880 w 110"/>
              <a:gd name="T89" fmla="*/ 132240 h 123"/>
              <a:gd name="T90" fmla="*/ 219508 w 110"/>
              <a:gd name="T91" fmla="*/ 67527 h 123"/>
              <a:gd name="T92" fmla="*/ 151967 w 110"/>
              <a:gd name="T93" fmla="*/ 36577 h 123"/>
              <a:gd name="T94" fmla="*/ 129454 w 110"/>
              <a:gd name="T95" fmla="*/ 301057 h 123"/>
              <a:gd name="T96" fmla="*/ 98497 w 110"/>
              <a:gd name="T97" fmla="*/ 256039 h 123"/>
              <a:gd name="T98" fmla="*/ 59098 w 110"/>
              <a:gd name="T99" fmla="*/ 216649 h 123"/>
              <a:gd name="T100" fmla="*/ 45027 w 110"/>
              <a:gd name="T101" fmla="*/ 275735 h 123"/>
              <a:gd name="T102" fmla="*/ 67541 w 110"/>
              <a:gd name="T103" fmla="*/ 278548 h 123"/>
              <a:gd name="T104" fmla="*/ 135082 w 110"/>
              <a:gd name="T105" fmla="*/ 303871 h 1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0" h="123">
                <a:moveTo>
                  <a:pt x="57" y="68"/>
                </a:moveTo>
                <a:cubicBezTo>
                  <a:pt x="57" y="67"/>
                  <a:pt x="54" y="40"/>
                  <a:pt x="47" y="38"/>
                </a:cubicBezTo>
                <a:cubicBezTo>
                  <a:pt x="38" y="36"/>
                  <a:pt x="38" y="36"/>
                  <a:pt x="38" y="36"/>
                </a:cubicBezTo>
                <a:cubicBezTo>
                  <a:pt x="38" y="35"/>
                  <a:pt x="38" y="34"/>
                  <a:pt x="37" y="34"/>
                </a:cubicBezTo>
                <a:cubicBezTo>
                  <a:pt x="38" y="33"/>
                  <a:pt x="38" y="32"/>
                  <a:pt x="39" y="32"/>
                </a:cubicBezTo>
                <a:cubicBezTo>
                  <a:pt x="40" y="30"/>
                  <a:pt x="41" y="28"/>
                  <a:pt x="42" y="27"/>
                </a:cubicBezTo>
                <a:cubicBezTo>
                  <a:pt x="42" y="26"/>
                  <a:pt x="42" y="25"/>
                  <a:pt x="42" y="24"/>
                </a:cubicBezTo>
                <a:cubicBezTo>
                  <a:pt x="43" y="24"/>
                  <a:pt x="44" y="23"/>
                  <a:pt x="44" y="21"/>
                </a:cubicBezTo>
                <a:cubicBezTo>
                  <a:pt x="44" y="19"/>
                  <a:pt x="44" y="19"/>
                  <a:pt x="44" y="19"/>
                </a:cubicBezTo>
                <a:cubicBezTo>
                  <a:pt x="44" y="18"/>
                  <a:pt x="44" y="17"/>
                  <a:pt x="43" y="16"/>
                </a:cubicBezTo>
                <a:cubicBezTo>
                  <a:pt x="43" y="12"/>
                  <a:pt x="43" y="12"/>
                  <a:pt x="43" y="12"/>
                </a:cubicBezTo>
                <a:cubicBezTo>
                  <a:pt x="43" y="6"/>
                  <a:pt x="37" y="0"/>
                  <a:pt x="31" y="0"/>
                </a:cubicBezTo>
                <a:cubicBezTo>
                  <a:pt x="26" y="0"/>
                  <a:pt x="26" y="0"/>
                  <a:pt x="26" y="0"/>
                </a:cubicBezTo>
                <a:cubicBezTo>
                  <a:pt x="20" y="0"/>
                  <a:pt x="14" y="6"/>
                  <a:pt x="14" y="12"/>
                </a:cubicBezTo>
                <a:cubicBezTo>
                  <a:pt x="14" y="16"/>
                  <a:pt x="14" y="16"/>
                  <a:pt x="14" y="16"/>
                </a:cubicBezTo>
                <a:cubicBezTo>
                  <a:pt x="13" y="17"/>
                  <a:pt x="13" y="18"/>
                  <a:pt x="13" y="19"/>
                </a:cubicBezTo>
                <a:cubicBezTo>
                  <a:pt x="13" y="21"/>
                  <a:pt x="13" y="21"/>
                  <a:pt x="13" y="21"/>
                </a:cubicBezTo>
                <a:cubicBezTo>
                  <a:pt x="13" y="23"/>
                  <a:pt x="14" y="24"/>
                  <a:pt x="15" y="24"/>
                </a:cubicBezTo>
                <a:cubicBezTo>
                  <a:pt x="15" y="25"/>
                  <a:pt x="15" y="26"/>
                  <a:pt x="15" y="27"/>
                </a:cubicBezTo>
                <a:cubicBezTo>
                  <a:pt x="16" y="28"/>
                  <a:pt x="17" y="30"/>
                  <a:pt x="18" y="32"/>
                </a:cubicBezTo>
                <a:cubicBezTo>
                  <a:pt x="19" y="32"/>
                  <a:pt x="19" y="33"/>
                  <a:pt x="20" y="34"/>
                </a:cubicBezTo>
                <a:cubicBezTo>
                  <a:pt x="19" y="34"/>
                  <a:pt x="19" y="35"/>
                  <a:pt x="19" y="36"/>
                </a:cubicBezTo>
                <a:cubicBezTo>
                  <a:pt x="10" y="38"/>
                  <a:pt x="10" y="38"/>
                  <a:pt x="10" y="38"/>
                </a:cubicBezTo>
                <a:cubicBezTo>
                  <a:pt x="3" y="40"/>
                  <a:pt x="0" y="67"/>
                  <a:pt x="0" y="67"/>
                </a:cubicBezTo>
                <a:cubicBezTo>
                  <a:pt x="0" y="67"/>
                  <a:pt x="0" y="68"/>
                  <a:pt x="0" y="68"/>
                </a:cubicBezTo>
                <a:cubicBezTo>
                  <a:pt x="0" y="69"/>
                  <a:pt x="1" y="70"/>
                  <a:pt x="2" y="70"/>
                </a:cubicBezTo>
                <a:cubicBezTo>
                  <a:pt x="55" y="70"/>
                  <a:pt x="55" y="70"/>
                  <a:pt x="55" y="70"/>
                </a:cubicBezTo>
                <a:cubicBezTo>
                  <a:pt x="56" y="70"/>
                  <a:pt x="57" y="69"/>
                  <a:pt x="57" y="68"/>
                </a:cubicBezTo>
                <a:close/>
                <a:moveTo>
                  <a:pt x="26" y="45"/>
                </a:moveTo>
                <a:cubicBezTo>
                  <a:pt x="26" y="46"/>
                  <a:pt x="26" y="46"/>
                  <a:pt x="26" y="46"/>
                </a:cubicBezTo>
                <a:cubicBezTo>
                  <a:pt x="25" y="46"/>
                  <a:pt x="25" y="46"/>
                  <a:pt x="25" y="46"/>
                </a:cubicBezTo>
                <a:cubicBezTo>
                  <a:pt x="25" y="46"/>
                  <a:pt x="25" y="46"/>
                  <a:pt x="25" y="46"/>
                </a:cubicBezTo>
                <a:cubicBezTo>
                  <a:pt x="22" y="43"/>
                  <a:pt x="22" y="43"/>
                  <a:pt x="22" y="43"/>
                </a:cubicBezTo>
                <a:cubicBezTo>
                  <a:pt x="22" y="43"/>
                  <a:pt x="22" y="42"/>
                  <a:pt x="22" y="42"/>
                </a:cubicBezTo>
                <a:cubicBezTo>
                  <a:pt x="22" y="37"/>
                  <a:pt x="22" y="37"/>
                  <a:pt x="22" y="37"/>
                </a:cubicBezTo>
                <a:cubicBezTo>
                  <a:pt x="22" y="37"/>
                  <a:pt x="22" y="37"/>
                  <a:pt x="23" y="37"/>
                </a:cubicBezTo>
                <a:cubicBezTo>
                  <a:pt x="23" y="37"/>
                  <a:pt x="23" y="37"/>
                  <a:pt x="23" y="37"/>
                </a:cubicBezTo>
                <a:cubicBezTo>
                  <a:pt x="24" y="37"/>
                  <a:pt x="25" y="37"/>
                  <a:pt x="25" y="37"/>
                </a:cubicBezTo>
                <a:cubicBezTo>
                  <a:pt x="26" y="38"/>
                  <a:pt x="26" y="38"/>
                  <a:pt x="26" y="38"/>
                </a:cubicBezTo>
                <a:cubicBezTo>
                  <a:pt x="26" y="40"/>
                  <a:pt x="26" y="40"/>
                  <a:pt x="26" y="40"/>
                </a:cubicBezTo>
                <a:cubicBezTo>
                  <a:pt x="26" y="40"/>
                  <a:pt x="26" y="40"/>
                  <a:pt x="26" y="40"/>
                </a:cubicBezTo>
                <a:cubicBezTo>
                  <a:pt x="26" y="41"/>
                  <a:pt x="27" y="41"/>
                  <a:pt x="27" y="41"/>
                </a:cubicBezTo>
                <a:lnTo>
                  <a:pt x="26" y="45"/>
                </a:lnTo>
                <a:close/>
                <a:moveTo>
                  <a:pt x="35" y="42"/>
                </a:moveTo>
                <a:cubicBezTo>
                  <a:pt x="35" y="42"/>
                  <a:pt x="35" y="43"/>
                  <a:pt x="35" y="43"/>
                </a:cubicBezTo>
                <a:cubicBezTo>
                  <a:pt x="32" y="46"/>
                  <a:pt x="32" y="46"/>
                  <a:pt x="32" y="46"/>
                </a:cubicBezTo>
                <a:cubicBezTo>
                  <a:pt x="32" y="46"/>
                  <a:pt x="32" y="46"/>
                  <a:pt x="32" y="46"/>
                </a:cubicBezTo>
                <a:cubicBezTo>
                  <a:pt x="32" y="46"/>
                  <a:pt x="32" y="46"/>
                  <a:pt x="32" y="46"/>
                </a:cubicBezTo>
                <a:cubicBezTo>
                  <a:pt x="31" y="46"/>
                  <a:pt x="31" y="46"/>
                  <a:pt x="31" y="45"/>
                </a:cubicBezTo>
                <a:cubicBezTo>
                  <a:pt x="30" y="41"/>
                  <a:pt x="30" y="41"/>
                  <a:pt x="30" y="41"/>
                </a:cubicBezTo>
                <a:cubicBezTo>
                  <a:pt x="30" y="41"/>
                  <a:pt x="31" y="41"/>
                  <a:pt x="31" y="40"/>
                </a:cubicBezTo>
                <a:cubicBezTo>
                  <a:pt x="31" y="40"/>
                  <a:pt x="31" y="40"/>
                  <a:pt x="31" y="40"/>
                </a:cubicBezTo>
                <a:cubicBezTo>
                  <a:pt x="31" y="38"/>
                  <a:pt x="31" y="38"/>
                  <a:pt x="31" y="38"/>
                </a:cubicBezTo>
                <a:cubicBezTo>
                  <a:pt x="31" y="38"/>
                  <a:pt x="31" y="38"/>
                  <a:pt x="32" y="37"/>
                </a:cubicBezTo>
                <a:cubicBezTo>
                  <a:pt x="32" y="37"/>
                  <a:pt x="33" y="37"/>
                  <a:pt x="34" y="37"/>
                </a:cubicBezTo>
                <a:cubicBezTo>
                  <a:pt x="34" y="37"/>
                  <a:pt x="34" y="37"/>
                  <a:pt x="34" y="37"/>
                </a:cubicBezTo>
                <a:cubicBezTo>
                  <a:pt x="35" y="37"/>
                  <a:pt x="35" y="37"/>
                  <a:pt x="35" y="37"/>
                </a:cubicBezTo>
                <a:lnTo>
                  <a:pt x="35" y="42"/>
                </a:lnTo>
                <a:close/>
                <a:moveTo>
                  <a:pt x="31" y="33"/>
                </a:moveTo>
                <a:cubicBezTo>
                  <a:pt x="26" y="33"/>
                  <a:pt x="26" y="33"/>
                  <a:pt x="26" y="33"/>
                </a:cubicBezTo>
                <a:cubicBezTo>
                  <a:pt x="25" y="33"/>
                  <a:pt x="24" y="32"/>
                  <a:pt x="22" y="29"/>
                </a:cubicBezTo>
                <a:cubicBezTo>
                  <a:pt x="20" y="27"/>
                  <a:pt x="19" y="24"/>
                  <a:pt x="19" y="22"/>
                </a:cubicBezTo>
                <a:cubicBezTo>
                  <a:pt x="19" y="22"/>
                  <a:pt x="19" y="22"/>
                  <a:pt x="19" y="22"/>
                </a:cubicBezTo>
                <a:cubicBezTo>
                  <a:pt x="18" y="22"/>
                  <a:pt x="18" y="22"/>
                  <a:pt x="18" y="22"/>
                </a:cubicBezTo>
                <a:cubicBezTo>
                  <a:pt x="18" y="21"/>
                  <a:pt x="18" y="21"/>
                  <a:pt x="18" y="21"/>
                </a:cubicBezTo>
                <a:cubicBezTo>
                  <a:pt x="18" y="20"/>
                  <a:pt x="18" y="20"/>
                  <a:pt x="18" y="20"/>
                </a:cubicBezTo>
                <a:cubicBezTo>
                  <a:pt x="18" y="19"/>
                  <a:pt x="18" y="19"/>
                  <a:pt x="18" y="19"/>
                </a:cubicBezTo>
                <a:cubicBezTo>
                  <a:pt x="19" y="19"/>
                  <a:pt x="19" y="19"/>
                  <a:pt x="19" y="19"/>
                </a:cubicBezTo>
                <a:cubicBezTo>
                  <a:pt x="19" y="17"/>
                  <a:pt x="19" y="17"/>
                  <a:pt x="19" y="17"/>
                </a:cubicBezTo>
                <a:cubicBezTo>
                  <a:pt x="19" y="17"/>
                  <a:pt x="19" y="17"/>
                  <a:pt x="19" y="17"/>
                </a:cubicBezTo>
                <a:cubicBezTo>
                  <a:pt x="20" y="16"/>
                  <a:pt x="22" y="15"/>
                  <a:pt x="25" y="15"/>
                </a:cubicBezTo>
                <a:cubicBezTo>
                  <a:pt x="26" y="15"/>
                  <a:pt x="28" y="16"/>
                  <a:pt x="29" y="17"/>
                </a:cubicBezTo>
                <a:cubicBezTo>
                  <a:pt x="31" y="18"/>
                  <a:pt x="32" y="19"/>
                  <a:pt x="34" y="19"/>
                </a:cubicBezTo>
                <a:cubicBezTo>
                  <a:pt x="35" y="19"/>
                  <a:pt x="36" y="19"/>
                  <a:pt x="37" y="18"/>
                </a:cubicBezTo>
                <a:cubicBezTo>
                  <a:pt x="37" y="18"/>
                  <a:pt x="38" y="18"/>
                  <a:pt x="38" y="19"/>
                </a:cubicBezTo>
                <a:cubicBezTo>
                  <a:pt x="38" y="19"/>
                  <a:pt x="38" y="19"/>
                  <a:pt x="38" y="19"/>
                </a:cubicBezTo>
                <a:cubicBezTo>
                  <a:pt x="39" y="19"/>
                  <a:pt x="39" y="19"/>
                  <a:pt x="39" y="19"/>
                </a:cubicBezTo>
                <a:cubicBezTo>
                  <a:pt x="39" y="19"/>
                  <a:pt x="40" y="19"/>
                  <a:pt x="40" y="20"/>
                </a:cubicBezTo>
                <a:cubicBezTo>
                  <a:pt x="40" y="21"/>
                  <a:pt x="40" y="21"/>
                  <a:pt x="40" y="21"/>
                </a:cubicBezTo>
                <a:cubicBezTo>
                  <a:pt x="40" y="21"/>
                  <a:pt x="39" y="21"/>
                  <a:pt x="39" y="22"/>
                </a:cubicBezTo>
                <a:cubicBezTo>
                  <a:pt x="38" y="22"/>
                  <a:pt x="38" y="22"/>
                  <a:pt x="38" y="22"/>
                </a:cubicBezTo>
                <a:cubicBezTo>
                  <a:pt x="38" y="22"/>
                  <a:pt x="38" y="22"/>
                  <a:pt x="38" y="22"/>
                </a:cubicBezTo>
                <a:cubicBezTo>
                  <a:pt x="38" y="24"/>
                  <a:pt x="37" y="27"/>
                  <a:pt x="35" y="29"/>
                </a:cubicBezTo>
                <a:cubicBezTo>
                  <a:pt x="33" y="32"/>
                  <a:pt x="32" y="33"/>
                  <a:pt x="31" y="33"/>
                </a:cubicBezTo>
                <a:close/>
                <a:moveTo>
                  <a:pt x="100" y="91"/>
                </a:moveTo>
                <a:cubicBezTo>
                  <a:pt x="91" y="88"/>
                  <a:pt x="91" y="88"/>
                  <a:pt x="91" y="88"/>
                </a:cubicBezTo>
                <a:cubicBezTo>
                  <a:pt x="91" y="88"/>
                  <a:pt x="90" y="87"/>
                  <a:pt x="90" y="86"/>
                </a:cubicBezTo>
                <a:cubicBezTo>
                  <a:pt x="90" y="86"/>
                  <a:pt x="91" y="85"/>
                  <a:pt x="91" y="84"/>
                </a:cubicBezTo>
                <a:cubicBezTo>
                  <a:pt x="93" y="83"/>
                  <a:pt x="94" y="81"/>
                  <a:pt x="94" y="79"/>
                </a:cubicBezTo>
                <a:cubicBezTo>
                  <a:pt x="95" y="78"/>
                  <a:pt x="95" y="78"/>
                  <a:pt x="95" y="77"/>
                </a:cubicBezTo>
                <a:cubicBezTo>
                  <a:pt x="96" y="76"/>
                  <a:pt x="96" y="75"/>
                  <a:pt x="96" y="74"/>
                </a:cubicBezTo>
                <a:cubicBezTo>
                  <a:pt x="96" y="71"/>
                  <a:pt x="96" y="71"/>
                  <a:pt x="96" y="71"/>
                </a:cubicBezTo>
                <a:cubicBezTo>
                  <a:pt x="96" y="70"/>
                  <a:pt x="96" y="70"/>
                  <a:pt x="96" y="69"/>
                </a:cubicBezTo>
                <a:cubicBezTo>
                  <a:pt x="96" y="65"/>
                  <a:pt x="96" y="65"/>
                  <a:pt x="96" y="65"/>
                </a:cubicBezTo>
                <a:cubicBezTo>
                  <a:pt x="96" y="58"/>
                  <a:pt x="90" y="52"/>
                  <a:pt x="83" y="52"/>
                </a:cubicBezTo>
                <a:cubicBezTo>
                  <a:pt x="79" y="52"/>
                  <a:pt x="79" y="52"/>
                  <a:pt x="79" y="52"/>
                </a:cubicBezTo>
                <a:cubicBezTo>
                  <a:pt x="72" y="52"/>
                  <a:pt x="67" y="58"/>
                  <a:pt x="67" y="65"/>
                </a:cubicBezTo>
                <a:cubicBezTo>
                  <a:pt x="67" y="69"/>
                  <a:pt x="67" y="69"/>
                  <a:pt x="67" y="69"/>
                </a:cubicBezTo>
                <a:cubicBezTo>
                  <a:pt x="66" y="70"/>
                  <a:pt x="66" y="70"/>
                  <a:pt x="66" y="71"/>
                </a:cubicBezTo>
                <a:cubicBezTo>
                  <a:pt x="66" y="74"/>
                  <a:pt x="66" y="74"/>
                  <a:pt x="66" y="74"/>
                </a:cubicBezTo>
                <a:cubicBezTo>
                  <a:pt x="66" y="75"/>
                  <a:pt x="66" y="76"/>
                  <a:pt x="67" y="77"/>
                </a:cubicBezTo>
                <a:cubicBezTo>
                  <a:pt x="67" y="78"/>
                  <a:pt x="68" y="78"/>
                  <a:pt x="68" y="79"/>
                </a:cubicBezTo>
                <a:cubicBezTo>
                  <a:pt x="69" y="81"/>
                  <a:pt x="70" y="83"/>
                  <a:pt x="71" y="84"/>
                </a:cubicBezTo>
                <a:cubicBezTo>
                  <a:pt x="71" y="85"/>
                  <a:pt x="72" y="86"/>
                  <a:pt x="73" y="86"/>
                </a:cubicBezTo>
                <a:cubicBezTo>
                  <a:pt x="72" y="87"/>
                  <a:pt x="71" y="88"/>
                  <a:pt x="71" y="88"/>
                </a:cubicBezTo>
                <a:cubicBezTo>
                  <a:pt x="62" y="91"/>
                  <a:pt x="62" y="91"/>
                  <a:pt x="62" y="91"/>
                </a:cubicBezTo>
                <a:cubicBezTo>
                  <a:pt x="56" y="93"/>
                  <a:pt x="52" y="120"/>
                  <a:pt x="52" y="120"/>
                </a:cubicBezTo>
                <a:cubicBezTo>
                  <a:pt x="52" y="120"/>
                  <a:pt x="52" y="120"/>
                  <a:pt x="52" y="120"/>
                </a:cubicBezTo>
                <a:cubicBezTo>
                  <a:pt x="52" y="120"/>
                  <a:pt x="52" y="120"/>
                  <a:pt x="52" y="120"/>
                </a:cubicBezTo>
                <a:cubicBezTo>
                  <a:pt x="52" y="122"/>
                  <a:pt x="53" y="123"/>
                  <a:pt x="54" y="123"/>
                </a:cubicBezTo>
                <a:cubicBezTo>
                  <a:pt x="108" y="123"/>
                  <a:pt x="108" y="123"/>
                  <a:pt x="108" y="123"/>
                </a:cubicBezTo>
                <a:cubicBezTo>
                  <a:pt x="109" y="123"/>
                  <a:pt x="110" y="122"/>
                  <a:pt x="110" y="120"/>
                </a:cubicBezTo>
                <a:cubicBezTo>
                  <a:pt x="110" y="119"/>
                  <a:pt x="106" y="93"/>
                  <a:pt x="100" y="91"/>
                </a:cubicBezTo>
                <a:close/>
                <a:moveTo>
                  <a:pt x="79" y="98"/>
                </a:moveTo>
                <a:cubicBezTo>
                  <a:pt x="79" y="98"/>
                  <a:pt x="78" y="99"/>
                  <a:pt x="78" y="99"/>
                </a:cubicBezTo>
                <a:cubicBezTo>
                  <a:pt x="78" y="99"/>
                  <a:pt x="78" y="99"/>
                  <a:pt x="78" y="99"/>
                </a:cubicBezTo>
                <a:cubicBezTo>
                  <a:pt x="78" y="99"/>
                  <a:pt x="77" y="99"/>
                  <a:pt x="77" y="98"/>
                </a:cubicBezTo>
                <a:cubicBezTo>
                  <a:pt x="75" y="95"/>
                  <a:pt x="75" y="95"/>
                  <a:pt x="75" y="95"/>
                </a:cubicBezTo>
                <a:cubicBezTo>
                  <a:pt x="75" y="95"/>
                  <a:pt x="75" y="95"/>
                  <a:pt x="75" y="95"/>
                </a:cubicBezTo>
                <a:cubicBezTo>
                  <a:pt x="75" y="90"/>
                  <a:pt x="75" y="90"/>
                  <a:pt x="75" y="90"/>
                </a:cubicBezTo>
                <a:cubicBezTo>
                  <a:pt x="75" y="90"/>
                  <a:pt x="75" y="90"/>
                  <a:pt x="75" y="89"/>
                </a:cubicBezTo>
                <a:cubicBezTo>
                  <a:pt x="75" y="89"/>
                  <a:pt x="76" y="89"/>
                  <a:pt x="76" y="89"/>
                </a:cubicBezTo>
                <a:cubicBezTo>
                  <a:pt x="77" y="90"/>
                  <a:pt x="77" y="90"/>
                  <a:pt x="78" y="90"/>
                </a:cubicBezTo>
                <a:cubicBezTo>
                  <a:pt x="78" y="90"/>
                  <a:pt x="79" y="90"/>
                  <a:pt x="79" y="91"/>
                </a:cubicBezTo>
                <a:cubicBezTo>
                  <a:pt x="79" y="93"/>
                  <a:pt x="79" y="93"/>
                  <a:pt x="79" y="93"/>
                </a:cubicBezTo>
                <a:cubicBezTo>
                  <a:pt x="79" y="93"/>
                  <a:pt x="79" y="93"/>
                  <a:pt x="79" y="93"/>
                </a:cubicBezTo>
                <a:cubicBezTo>
                  <a:pt x="79" y="93"/>
                  <a:pt x="79" y="93"/>
                  <a:pt x="79" y="94"/>
                </a:cubicBezTo>
                <a:lnTo>
                  <a:pt x="79" y="98"/>
                </a:lnTo>
                <a:close/>
                <a:moveTo>
                  <a:pt x="87" y="95"/>
                </a:moveTo>
                <a:cubicBezTo>
                  <a:pt x="87" y="95"/>
                  <a:pt x="87" y="95"/>
                  <a:pt x="87" y="95"/>
                </a:cubicBezTo>
                <a:cubicBezTo>
                  <a:pt x="85" y="98"/>
                  <a:pt x="85" y="98"/>
                  <a:pt x="85" y="98"/>
                </a:cubicBezTo>
                <a:cubicBezTo>
                  <a:pt x="85" y="99"/>
                  <a:pt x="85" y="99"/>
                  <a:pt x="84" y="99"/>
                </a:cubicBezTo>
                <a:cubicBezTo>
                  <a:pt x="84" y="99"/>
                  <a:pt x="84" y="99"/>
                  <a:pt x="84" y="99"/>
                </a:cubicBezTo>
                <a:cubicBezTo>
                  <a:pt x="84" y="99"/>
                  <a:pt x="84" y="98"/>
                  <a:pt x="83" y="98"/>
                </a:cubicBezTo>
                <a:cubicBezTo>
                  <a:pt x="83" y="94"/>
                  <a:pt x="83" y="94"/>
                  <a:pt x="83" y="94"/>
                </a:cubicBezTo>
                <a:cubicBezTo>
                  <a:pt x="83" y="93"/>
                  <a:pt x="83" y="93"/>
                  <a:pt x="83" y="93"/>
                </a:cubicBezTo>
                <a:cubicBezTo>
                  <a:pt x="83" y="93"/>
                  <a:pt x="83" y="93"/>
                  <a:pt x="84" y="93"/>
                </a:cubicBezTo>
                <a:cubicBezTo>
                  <a:pt x="84" y="91"/>
                  <a:pt x="84" y="91"/>
                  <a:pt x="84" y="91"/>
                </a:cubicBezTo>
                <a:cubicBezTo>
                  <a:pt x="84" y="90"/>
                  <a:pt x="84" y="90"/>
                  <a:pt x="84" y="90"/>
                </a:cubicBezTo>
                <a:cubicBezTo>
                  <a:pt x="85" y="90"/>
                  <a:pt x="86" y="90"/>
                  <a:pt x="86" y="89"/>
                </a:cubicBezTo>
                <a:cubicBezTo>
                  <a:pt x="86" y="89"/>
                  <a:pt x="87" y="89"/>
                  <a:pt x="87" y="89"/>
                </a:cubicBezTo>
                <a:cubicBezTo>
                  <a:pt x="87" y="90"/>
                  <a:pt x="87" y="90"/>
                  <a:pt x="87" y="90"/>
                </a:cubicBezTo>
                <a:lnTo>
                  <a:pt x="87" y="95"/>
                </a:lnTo>
                <a:close/>
                <a:moveTo>
                  <a:pt x="83" y="86"/>
                </a:moveTo>
                <a:cubicBezTo>
                  <a:pt x="79" y="86"/>
                  <a:pt x="79" y="86"/>
                  <a:pt x="79" y="86"/>
                </a:cubicBezTo>
                <a:cubicBezTo>
                  <a:pt x="78" y="86"/>
                  <a:pt x="76" y="85"/>
                  <a:pt x="74" y="82"/>
                </a:cubicBezTo>
                <a:cubicBezTo>
                  <a:pt x="73" y="79"/>
                  <a:pt x="72" y="77"/>
                  <a:pt x="71" y="75"/>
                </a:cubicBezTo>
                <a:cubicBezTo>
                  <a:pt x="71" y="75"/>
                  <a:pt x="71" y="75"/>
                  <a:pt x="71" y="75"/>
                </a:cubicBezTo>
                <a:cubicBezTo>
                  <a:pt x="70" y="74"/>
                  <a:pt x="70" y="74"/>
                  <a:pt x="70" y="74"/>
                </a:cubicBezTo>
                <a:cubicBezTo>
                  <a:pt x="70" y="74"/>
                  <a:pt x="70" y="74"/>
                  <a:pt x="70" y="73"/>
                </a:cubicBezTo>
                <a:cubicBezTo>
                  <a:pt x="70" y="72"/>
                  <a:pt x="70" y="72"/>
                  <a:pt x="70" y="72"/>
                </a:cubicBezTo>
                <a:cubicBezTo>
                  <a:pt x="70" y="72"/>
                  <a:pt x="70" y="71"/>
                  <a:pt x="71" y="71"/>
                </a:cubicBezTo>
                <a:cubicBezTo>
                  <a:pt x="71" y="71"/>
                  <a:pt x="71" y="71"/>
                  <a:pt x="71" y="71"/>
                </a:cubicBezTo>
                <a:cubicBezTo>
                  <a:pt x="71" y="70"/>
                  <a:pt x="71" y="70"/>
                  <a:pt x="71" y="70"/>
                </a:cubicBezTo>
                <a:cubicBezTo>
                  <a:pt x="71" y="70"/>
                  <a:pt x="71" y="69"/>
                  <a:pt x="72" y="69"/>
                </a:cubicBezTo>
                <a:cubicBezTo>
                  <a:pt x="73" y="69"/>
                  <a:pt x="75" y="68"/>
                  <a:pt x="77" y="68"/>
                </a:cubicBezTo>
                <a:cubicBezTo>
                  <a:pt x="79" y="68"/>
                  <a:pt x="81" y="68"/>
                  <a:pt x="82" y="70"/>
                </a:cubicBezTo>
                <a:cubicBezTo>
                  <a:pt x="83" y="71"/>
                  <a:pt x="85" y="72"/>
                  <a:pt x="87" y="72"/>
                </a:cubicBezTo>
                <a:cubicBezTo>
                  <a:pt x="88" y="72"/>
                  <a:pt x="89" y="72"/>
                  <a:pt x="90" y="71"/>
                </a:cubicBezTo>
                <a:cubicBezTo>
                  <a:pt x="90" y="71"/>
                  <a:pt x="90" y="71"/>
                  <a:pt x="91" y="71"/>
                </a:cubicBezTo>
                <a:cubicBezTo>
                  <a:pt x="91" y="71"/>
                  <a:pt x="91" y="71"/>
                  <a:pt x="91" y="71"/>
                </a:cubicBezTo>
                <a:cubicBezTo>
                  <a:pt x="91" y="71"/>
                  <a:pt x="91" y="71"/>
                  <a:pt x="91" y="71"/>
                </a:cubicBezTo>
                <a:cubicBezTo>
                  <a:pt x="92" y="71"/>
                  <a:pt x="92" y="72"/>
                  <a:pt x="92" y="72"/>
                </a:cubicBezTo>
                <a:cubicBezTo>
                  <a:pt x="92" y="73"/>
                  <a:pt x="92" y="73"/>
                  <a:pt x="92" y="73"/>
                </a:cubicBezTo>
                <a:cubicBezTo>
                  <a:pt x="92" y="74"/>
                  <a:pt x="92" y="74"/>
                  <a:pt x="92" y="74"/>
                </a:cubicBezTo>
                <a:cubicBezTo>
                  <a:pt x="91" y="75"/>
                  <a:pt x="91" y="75"/>
                  <a:pt x="91" y="75"/>
                </a:cubicBezTo>
                <a:cubicBezTo>
                  <a:pt x="91" y="75"/>
                  <a:pt x="91" y="75"/>
                  <a:pt x="91" y="75"/>
                </a:cubicBezTo>
                <a:cubicBezTo>
                  <a:pt x="91" y="77"/>
                  <a:pt x="90" y="79"/>
                  <a:pt x="88" y="82"/>
                </a:cubicBezTo>
                <a:cubicBezTo>
                  <a:pt x="86" y="85"/>
                  <a:pt x="84" y="86"/>
                  <a:pt x="83" y="86"/>
                </a:cubicBezTo>
                <a:close/>
                <a:moveTo>
                  <a:pt x="50" y="17"/>
                </a:moveTo>
                <a:cubicBezTo>
                  <a:pt x="51" y="17"/>
                  <a:pt x="52" y="17"/>
                  <a:pt x="53" y="17"/>
                </a:cubicBezTo>
                <a:cubicBezTo>
                  <a:pt x="55" y="18"/>
                  <a:pt x="56" y="19"/>
                  <a:pt x="58" y="22"/>
                </a:cubicBezTo>
                <a:cubicBezTo>
                  <a:pt x="59" y="25"/>
                  <a:pt x="60" y="28"/>
                  <a:pt x="61" y="31"/>
                </a:cubicBezTo>
                <a:cubicBezTo>
                  <a:pt x="62" y="33"/>
                  <a:pt x="62" y="33"/>
                  <a:pt x="62" y="33"/>
                </a:cubicBezTo>
                <a:cubicBezTo>
                  <a:pt x="57" y="35"/>
                  <a:pt x="57" y="35"/>
                  <a:pt x="57" y="35"/>
                </a:cubicBezTo>
                <a:cubicBezTo>
                  <a:pt x="56" y="35"/>
                  <a:pt x="56" y="36"/>
                  <a:pt x="56" y="36"/>
                </a:cubicBezTo>
                <a:cubicBezTo>
                  <a:pt x="56" y="37"/>
                  <a:pt x="56" y="38"/>
                  <a:pt x="57" y="38"/>
                </a:cubicBezTo>
                <a:cubicBezTo>
                  <a:pt x="75" y="47"/>
                  <a:pt x="75" y="47"/>
                  <a:pt x="75" y="47"/>
                </a:cubicBezTo>
                <a:cubicBezTo>
                  <a:pt x="75" y="47"/>
                  <a:pt x="75" y="47"/>
                  <a:pt x="75" y="47"/>
                </a:cubicBezTo>
                <a:cubicBezTo>
                  <a:pt x="76" y="47"/>
                  <a:pt x="76" y="47"/>
                  <a:pt x="76" y="47"/>
                </a:cubicBezTo>
                <a:cubicBezTo>
                  <a:pt x="77" y="47"/>
                  <a:pt x="77" y="47"/>
                  <a:pt x="77" y="46"/>
                </a:cubicBezTo>
                <a:cubicBezTo>
                  <a:pt x="80" y="26"/>
                  <a:pt x="80" y="26"/>
                  <a:pt x="80" y="26"/>
                </a:cubicBezTo>
                <a:cubicBezTo>
                  <a:pt x="80" y="25"/>
                  <a:pt x="80" y="25"/>
                  <a:pt x="80" y="24"/>
                </a:cubicBezTo>
                <a:cubicBezTo>
                  <a:pt x="79" y="24"/>
                  <a:pt x="78" y="24"/>
                  <a:pt x="78" y="24"/>
                </a:cubicBezTo>
                <a:cubicBezTo>
                  <a:pt x="74" y="26"/>
                  <a:pt x="74" y="26"/>
                  <a:pt x="74" y="26"/>
                </a:cubicBezTo>
                <a:cubicBezTo>
                  <a:pt x="72" y="25"/>
                  <a:pt x="72" y="25"/>
                  <a:pt x="72" y="25"/>
                </a:cubicBezTo>
                <a:cubicBezTo>
                  <a:pt x="65" y="17"/>
                  <a:pt x="59" y="13"/>
                  <a:pt x="54" y="13"/>
                </a:cubicBezTo>
                <a:cubicBezTo>
                  <a:pt x="54" y="13"/>
                  <a:pt x="54" y="13"/>
                  <a:pt x="54" y="13"/>
                </a:cubicBezTo>
                <a:cubicBezTo>
                  <a:pt x="52" y="13"/>
                  <a:pt x="51" y="13"/>
                  <a:pt x="49" y="14"/>
                </a:cubicBezTo>
                <a:cubicBezTo>
                  <a:pt x="49" y="15"/>
                  <a:pt x="48" y="16"/>
                  <a:pt x="49" y="16"/>
                </a:cubicBezTo>
                <a:cubicBezTo>
                  <a:pt x="49" y="17"/>
                  <a:pt x="50" y="17"/>
                  <a:pt x="50" y="17"/>
                </a:cubicBezTo>
                <a:close/>
                <a:moveTo>
                  <a:pt x="46" y="107"/>
                </a:moveTo>
                <a:cubicBezTo>
                  <a:pt x="45" y="107"/>
                  <a:pt x="44" y="107"/>
                  <a:pt x="44" y="106"/>
                </a:cubicBezTo>
                <a:cubicBezTo>
                  <a:pt x="42" y="106"/>
                  <a:pt x="40" y="104"/>
                  <a:pt x="38" y="102"/>
                </a:cubicBezTo>
                <a:cubicBezTo>
                  <a:pt x="37" y="99"/>
                  <a:pt x="36" y="96"/>
                  <a:pt x="35" y="93"/>
                </a:cubicBezTo>
                <a:cubicBezTo>
                  <a:pt x="35" y="91"/>
                  <a:pt x="35" y="91"/>
                  <a:pt x="35" y="91"/>
                </a:cubicBezTo>
                <a:cubicBezTo>
                  <a:pt x="39" y="89"/>
                  <a:pt x="39" y="89"/>
                  <a:pt x="39" y="89"/>
                </a:cubicBezTo>
                <a:cubicBezTo>
                  <a:pt x="40" y="89"/>
                  <a:pt x="40" y="88"/>
                  <a:pt x="40" y="87"/>
                </a:cubicBezTo>
                <a:cubicBezTo>
                  <a:pt x="40" y="87"/>
                  <a:pt x="40" y="86"/>
                  <a:pt x="39" y="86"/>
                </a:cubicBezTo>
                <a:cubicBezTo>
                  <a:pt x="21" y="77"/>
                  <a:pt x="21" y="77"/>
                  <a:pt x="21" y="77"/>
                </a:cubicBezTo>
                <a:cubicBezTo>
                  <a:pt x="21" y="77"/>
                  <a:pt x="21" y="76"/>
                  <a:pt x="21" y="76"/>
                </a:cubicBezTo>
                <a:cubicBezTo>
                  <a:pt x="20" y="76"/>
                  <a:pt x="20" y="77"/>
                  <a:pt x="20" y="77"/>
                </a:cubicBezTo>
                <a:cubicBezTo>
                  <a:pt x="19" y="77"/>
                  <a:pt x="19" y="77"/>
                  <a:pt x="19" y="78"/>
                </a:cubicBezTo>
                <a:cubicBezTo>
                  <a:pt x="16" y="98"/>
                  <a:pt x="16" y="98"/>
                  <a:pt x="16" y="98"/>
                </a:cubicBezTo>
                <a:cubicBezTo>
                  <a:pt x="16" y="98"/>
                  <a:pt x="16" y="99"/>
                  <a:pt x="17" y="99"/>
                </a:cubicBezTo>
                <a:cubicBezTo>
                  <a:pt x="17" y="100"/>
                  <a:pt x="18" y="100"/>
                  <a:pt x="18" y="100"/>
                </a:cubicBezTo>
                <a:cubicBezTo>
                  <a:pt x="22" y="97"/>
                  <a:pt x="22" y="97"/>
                  <a:pt x="22" y="97"/>
                </a:cubicBezTo>
                <a:cubicBezTo>
                  <a:pt x="24" y="99"/>
                  <a:pt x="24" y="99"/>
                  <a:pt x="24" y="99"/>
                </a:cubicBezTo>
                <a:cubicBezTo>
                  <a:pt x="31" y="107"/>
                  <a:pt x="37" y="111"/>
                  <a:pt x="42" y="111"/>
                </a:cubicBezTo>
                <a:cubicBezTo>
                  <a:pt x="42" y="111"/>
                  <a:pt x="42" y="111"/>
                  <a:pt x="42" y="111"/>
                </a:cubicBezTo>
                <a:cubicBezTo>
                  <a:pt x="44" y="111"/>
                  <a:pt x="46" y="111"/>
                  <a:pt x="47" y="110"/>
                </a:cubicBezTo>
                <a:cubicBezTo>
                  <a:pt x="48" y="109"/>
                  <a:pt x="48" y="108"/>
                  <a:pt x="48" y="108"/>
                </a:cubicBezTo>
                <a:cubicBezTo>
                  <a:pt x="47" y="107"/>
                  <a:pt x="47" y="106"/>
                  <a:pt x="46" y="107"/>
                </a:cubicBezTo>
                <a:close/>
              </a:path>
            </a:pathLst>
          </a:custGeom>
          <a:solidFill>
            <a:srgbClr val="FFD506"/>
          </a:solidFill>
          <a:ln>
            <a:noFill/>
          </a:ln>
        </p:spPr>
        <p:txBody>
          <a:bodyPr/>
          <a:lstStyle/>
          <a:p>
            <a:pPr fontAlgn="base">
              <a:spcBef>
                <a:spcPct val="0"/>
              </a:spcBef>
              <a:spcAft>
                <a:spcPct val="0"/>
              </a:spcAft>
              <a:defRPr/>
            </a:pPr>
            <a:endParaRPr lang="en-US" kern="0">
              <a:solidFill>
                <a:srgbClr val="000000"/>
              </a:solidFill>
              <a:latin typeface="Ahang" panose="00000800000000000000" pitchFamily="50" charset="-78"/>
              <a:cs typeface="B Nazanin" panose="00000400000000000000" pitchFamily="2" charset="-78"/>
            </a:endParaRPr>
          </a:p>
        </p:txBody>
      </p:sp>
    </p:spTree>
    <p:extLst>
      <p:ext uri="{BB962C8B-B14F-4D97-AF65-F5344CB8AC3E}">
        <p14:creationId xmlns:p14="http://schemas.microsoft.com/office/powerpoint/2010/main" val="1028176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r>
              <a:rPr lang="en-US" sz="4000" b="1" dirty="0"/>
              <a:t>Peter Drucker </a:t>
            </a:r>
          </a:p>
          <a:p>
            <a:pPr algn="ctr"/>
            <a:endParaRPr lang="en-US" sz="4000" b="1" dirty="0"/>
          </a:p>
          <a:p>
            <a:pPr algn="ctr"/>
            <a:r>
              <a:rPr lang="en-US" sz="4000" b="1" dirty="0"/>
              <a:t>if you can’t measure it, you can’t manage it</a:t>
            </a:r>
          </a:p>
        </p:txBody>
      </p:sp>
    </p:spTree>
    <p:extLst>
      <p:ext uri="{BB962C8B-B14F-4D97-AF65-F5344CB8AC3E}">
        <p14:creationId xmlns:p14="http://schemas.microsoft.com/office/powerpoint/2010/main" val="1180363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993075" y="1333275"/>
            <a:ext cx="10122550" cy="4443046"/>
            <a:chOff x="992287" y="1332951"/>
            <a:chExt cx="10124112" cy="4443732"/>
          </a:xfrm>
        </p:grpSpPr>
        <p:sp>
          <p:nvSpPr>
            <p:cNvPr id="52" name="Arrow: Curved Down 12">
              <a:extLst>
                <a:ext uri="{FF2B5EF4-FFF2-40B4-BE49-F238E27FC236}">
                  <a16:creationId xmlns:a16="http://schemas.microsoft.com/office/drawing/2014/main" id="{0F77437E-770C-4756-A460-513499F4D50D}"/>
                </a:ext>
              </a:extLst>
            </p:cNvPr>
            <p:cNvSpPr/>
            <p:nvPr/>
          </p:nvSpPr>
          <p:spPr>
            <a:xfrm>
              <a:off x="1746280" y="2887431"/>
              <a:ext cx="1569720" cy="606743"/>
            </a:xfrm>
            <a:prstGeom prst="curvedDownArrow">
              <a:avLst/>
            </a:prstGeom>
            <a:solidFill>
              <a:srgbClr val="65A12F"/>
            </a:solidFill>
            <a:ln w="25400" cap="flat" cmpd="sng" algn="ctr">
              <a:solidFill>
                <a:srgbClr val="535353">
                  <a:lumMod val="75000"/>
                </a:srgbClr>
              </a:solidFill>
              <a:prstDash val="solid"/>
            </a:ln>
            <a:effectLst/>
          </p:spPr>
          <p:txBody>
            <a:bodyPr rtlCol="0" anchor="ctr"/>
            <a:lstStyle/>
            <a:p>
              <a:pPr algn="ctr" defTabSz="1219048" rtl="1">
                <a:buClr>
                  <a:srgbClr val="000000"/>
                </a:buClr>
                <a:defRPr/>
              </a:pPr>
              <a:endParaRPr lang="en-US" sz="1351" kern="0" dirty="0">
                <a:solidFill>
                  <a:srgbClr val="000000"/>
                </a:solidFill>
                <a:latin typeface="Ahang Thin" panose="00000200000000000000" pitchFamily="50" charset="-78"/>
                <a:cs typeface="B Nazanin" panose="00000400000000000000" pitchFamily="2" charset="-78"/>
                <a:sym typeface="Arial"/>
              </a:endParaRPr>
            </a:p>
          </p:txBody>
        </p:sp>
        <p:sp>
          <p:nvSpPr>
            <p:cNvPr id="53" name="Arrow: Curved Down 13">
              <a:extLst>
                <a:ext uri="{FF2B5EF4-FFF2-40B4-BE49-F238E27FC236}">
                  <a16:creationId xmlns:a16="http://schemas.microsoft.com/office/drawing/2014/main" id="{4ED91664-3FD1-440E-BAC1-4DEA38A47F5E}"/>
                </a:ext>
              </a:extLst>
            </p:cNvPr>
            <p:cNvSpPr/>
            <p:nvPr/>
          </p:nvSpPr>
          <p:spPr>
            <a:xfrm>
              <a:off x="4232305" y="1916597"/>
              <a:ext cx="1569720" cy="606743"/>
            </a:xfrm>
            <a:prstGeom prst="curvedDownArrow">
              <a:avLst/>
            </a:prstGeom>
            <a:solidFill>
              <a:srgbClr val="FCDB3D"/>
            </a:solidFill>
            <a:ln w="25400" cap="flat" cmpd="sng" algn="ctr">
              <a:solidFill>
                <a:srgbClr val="535353">
                  <a:lumMod val="75000"/>
                </a:srgbClr>
              </a:solidFill>
              <a:prstDash val="solid"/>
            </a:ln>
            <a:effectLst/>
          </p:spPr>
          <p:txBody>
            <a:bodyPr rtlCol="0" anchor="ctr"/>
            <a:lstStyle/>
            <a:p>
              <a:pPr algn="ctr" defTabSz="1219048">
                <a:buClr>
                  <a:srgbClr val="000000"/>
                </a:buClr>
                <a:defRPr/>
              </a:pPr>
              <a:endParaRPr lang="en-US" sz="1351" kern="0" dirty="0">
                <a:solidFill>
                  <a:srgbClr val="000000"/>
                </a:solidFill>
                <a:latin typeface="Ahang Thin" panose="00000200000000000000" pitchFamily="50" charset="-78"/>
                <a:cs typeface="B Nazanin" panose="00000400000000000000" pitchFamily="2" charset="-78"/>
                <a:sym typeface="Arial"/>
              </a:endParaRPr>
            </a:p>
          </p:txBody>
        </p:sp>
        <p:sp>
          <p:nvSpPr>
            <p:cNvPr id="54" name="Arrow: Curved Down 14">
              <a:extLst>
                <a:ext uri="{FF2B5EF4-FFF2-40B4-BE49-F238E27FC236}">
                  <a16:creationId xmlns:a16="http://schemas.microsoft.com/office/drawing/2014/main" id="{BCDA0FAD-C611-41A5-911C-AB6712FC9C64}"/>
                </a:ext>
              </a:extLst>
            </p:cNvPr>
            <p:cNvSpPr/>
            <p:nvPr/>
          </p:nvSpPr>
          <p:spPr>
            <a:xfrm>
              <a:off x="6605937" y="1332951"/>
              <a:ext cx="1569720" cy="606743"/>
            </a:xfrm>
            <a:prstGeom prst="curvedDownArrow">
              <a:avLst/>
            </a:prstGeom>
            <a:solidFill>
              <a:srgbClr val="FF0000"/>
            </a:solidFill>
            <a:ln w="25400" cap="flat" cmpd="sng" algn="ctr">
              <a:solidFill>
                <a:srgbClr val="535353">
                  <a:lumMod val="75000"/>
                </a:srgbClr>
              </a:solidFill>
              <a:prstDash val="solid"/>
            </a:ln>
            <a:effectLst/>
          </p:spPr>
          <p:txBody>
            <a:bodyPr rtlCol="0" anchor="ctr"/>
            <a:lstStyle/>
            <a:p>
              <a:pPr algn="ctr" defTabSz="1219048">
                <a:buClr>
                  <a:srgbClr val="000000"/>
                </a:buClr>
                <a:defRPr/>
              </a:pPr>
              <a:endParaRPr lang="en-US" sz="1351" kern="0" dirty="0">
                <a:solidFill>
                  <a:srgbClr val="000000"/>
                </a:solidFill>
                <a:latin typeface="Ahang Thin" panose="00000200000000000000" pitchFamily="50" charset="-78"/>
                <a:cs typeface="B Nazanin" panose="00000400000000000000" pitchFamily="2" charset="-78"/>
                <a:sym typeface="Arial"/>
              </a:endParaRPr>
            </a:p>
          </p:txBody>
        </p:sp>
        <p:sp>
          <p:nvSpPr>
            <p:cNvPr id="55" name="Cloud 15">
              <a:extLst>
                <a:ext uri="{FF2B5EF4-FFF2-40B4-BE49-F238E27FC236}">
                  <a16:creationId xmlns:a16="http://schemas.microsoft.com/office/drawing/2014/main" id="{0358968E-B5AE-4E2A-8DF1-46B3BBCA4F6D}"/>
                </a:ext>
              </a:extLst>
            </p:cNvPr>
            <p:cNvSpPr/>
            <p:nvPr/>
          </p:nvSpPr>
          <p:spPr>
            <a:xfrm>
              <a:off x="1153825" y="3893271"/>
              <a:ext cx="2011680" cy="1333500"/>
            </a:xfrm>
            <a:prstGeom prst="cloud">
              <a:avLst/>
            </a:prstGeom>
            <a:solidFill>
              <a:srgbClr val="65A12F"/>
            </a:solidFill>
            <a:ln w="25400" cap="flat" cmpd="sng" algn="ctr">
              <a:solidFill>
                <a:srgbClr val="A6ADB1"/>
              </a:solidFill>
              <a:prstDash val="solid"/>
            </a:ln>
            <a:effectLst/>
          </p:spPr>
          <p:txBody>
            <a:bodyPr rtlCol="0" anchor="ctr"/>
            <a:lstStyle/>
            <a:p>
              <a:pPr algn="ctr" defTabSz="1219048">
                <a:buClr>
                  <a:srgbClr val="000000"/>
                </a:buClr>
                <a:defRPr/>
              </a:pPr>
              <a:endParaRPr lang="fa-IR" sz="1400" b="1" kern="0" dirty="0">
                <a:solidFill>
                  <a:srgbClr val="000000"/>
                </a:solidFill>
                <a:latin typeface="Ahang Thin" panose="00000200000000000000" pitchFamily="50" charset="-78"/>
                <a:cs typeface="B Nazanin" panose="00000400000000000000" pitchFamily="2" charset="-78"/>
                <a:sym typeface="Arial"/>
              </a:endParaRPr>
            </a:p>
            <a:p>
              <a:pPr algn="ctr" defTabSz="1219048">
                <a:buClr>
                  <a:srgbClr val="000000"/>
                </a:buClr>
                <a:defRPr/>
              </a:pPr>
              <a:r>
                <a:rPr lang="fa-IR" sz="2133" b="1" kern="0" dirty="0">
                  <a:solidFill>
                    <a:prstClr val="white"/>
                  </a:solidFill>
                  <a:latin typeface="Ahang Thin" panose="00000200000000000000" pitchFamily="50" charset="-78"/>
                  <a:cs typeface="B Nazanin" panose="00000400000000000000" pitchFamily="2" charset="-78"/>
                  <a:sym typeface="Arial"/>
                </a:rPr>
                <a:t>هدف</a:t>
              </a:r>
              <a:endParaRPr lang="en-US" sz="1400" kern="0" dirty="0">
                <a:solidFill>
                  <a:prstClr val="white"/>
                </a:solidFill>
                <a:latin typeface="Ahang Thin" panose="00000200000000000000" pitchFamily="50" charset="-78"/>
                <a:cs typeface="B Nazanin" panose="00000400000000000000" pitchFamily="2" charset="-78"/>
                <a:sym typeface="Arial"/>
              </a:endParaRPr>
            </a:p>
            <a:p>
              <a:pPr algn="ctr" defTabSz="1219048">
                <a:buClr>
                  <a:srgbClr val="000000"/>
                </a:buClr>
                <a:defRPr/>
              </a:pPr>
              <a:r>
                <a:rPr lang="fa-IR" sz="1867" kern="0" dirty="0">
                  <a:solidFill>
                    <a:srgbClr val="000000"/>
                  </a:solidFill>
                  <a:latin typeface="Ahang Thin" panose="00000200000000000000" pitchFamily="50" charset="-78"/>
                  <a:cs typeface="B Nazanin" panose="00000400000000000000" pitchFamily="2" charset="-78"/>
                  <a:sym typeface="Arial"/>
                </a:rPr>
                <a:t>شفاف سازی هدف و نتایج</a:t>
              </a:r>
              <a:endParaRPr lang="en-US" sz="1867" kern="0" dirty="0">
                <a:solidFill>
                  <a:srgbClr val="000000"/>
                </a:solidFill>
                <a:latin typeface="Ahang Thin" panose="00000200000000000000" pitchFamily="50" charset="-78"/>
                <a:cs typeface="B Nazanin" panose="00000400000000000000" pitchFamily="2" charset="-78"/>
                <a:sym typeface="Arial"/>
              </a:endParaRPr>
            </a:p>
            <a:p>
              <a:pPr algn="ctr" defTabSz="1219048">
                <a:buClr>
                  <a:srgbClr val="000000"/>
                </a:buClr>
                <a:defRPr/>
              </a:pPr>
              <a:endParaRPr lang="en-US" sz="1351" kern="0" dirty="0">
                <a:solidFill>
                  <a:srgbClr val="000000"/>
                </a:solidFill>
                <a:latin typeface="Ahang Thin" panose="00000200000000000000" pitchFamily="50" charset="-78"/>
                <a:cs typeface="B Nazanin" panose="00000400000000000000" pitchFamily="2" charset="-78"/>
                <a:sym typeface="Arial"/>
              </a:endParaRPr>
            </a:p>
          </p:txBody>
        </p:sp>
        <p:sp>
          <p:nvSpPr>
            <p:cNvPr id="56" name="Cloud 17">
              <a:extLst>
                <a:ext uri="{FF2B5EF4-FFF2-40B4-BE49-F238E27FC236}">
                  <a16:creationId xmlns:a16="http://schemas.microsoft.com/office/drawing/2014/main" id="{7C94333A-BDF3-4011-AE10-9E8079EA4FB7}"/>
                </a:ext>
              </a:extLst>
            </p:cNvPr>
            <p:cNvSpPr/>
            <p:nvPr/>
          </p:nvSpPr>
          <p:spPr>
            <a:xfrm>
              <a:off x="3165506" y="3055548"/>
              <a:ext cx="2280287" cy="1727189"/>
            </a:xfrm>
            <a:prstGeom prst="cloud">
              <a:avLst/>
            </a:prstGeom>
            <a:solidFill>
              <a:srgbClr val="FCDB3D"/>
            </a:solidFill>
            <a:ln w="25400" cap="flat" cmpd="sng" algn="ctr">
              <a:solidFill>
                <a:srgbClr val="5C6267"/>
              </a:solidFill>
              <a:prstDash val="solid"/>
            </a:ln>
            <a:effectLst/>
          </p:spPr>
          <p:txBody>
            <a:bodyPr rtlCol="0" anchor="ctr"/>
            <a:lstStyle/>
            <a:p>
              <a:pPr algn="ctr" defTabSz="1219048">
                <a:buClr>
                  <a:srgbClr val="000000"/>
                </a:buClr>
                <a:defRPr/>
              </a:pPr>
              <a:r>
                <a:rPr lang="fa-IR" sz="2133" b="1" kern="0" dirty="0">
                  <a:solidFill>
                    <a:prstClr val="white"/>
                  </a:solidFill>
                  <a:latin typeface="Ahang Thin" panose="00000200000000000000" pitchFamily="50" charset="-78"/>
                  <a:cs typeface="B Nazanin" panose="00000400000000000000" pitchFamily="2" charset="-78"/>
                  <a:sym typeface="Arial"/>
                </a:rPr>
                <a:t>واقعیت</a:t>
              </a:r>
              <a:endParaRPr lang="fr-FR" sz="1400" b="1" kern="0" dirty="0">
                <a:solidFill>
                  <a:prstClr val="white"/>
                </a:solidFill>
                <a:latin typeface="Ahang Thin" panose="00000200000000000000" pitchFamily="50" charset="-78"/>
                <a:cs typeface="B Nazanin" panose="00000400000000000000" pitchFamily="2" charset="-78"/>
                <a:sym typeface="Arial"/>
              </a:endParaRPr>
            </a:p>
            <a:p>
              <a:pPr algn="ctr" defTabSz="1219048">
                <a:buClr>
                  <a:srgbClr val="000000"/>
                </a:buClr>
                <a:defRPr/>
              </a:pPr>
              <a:endParaRPr lang="en-US" sz="1867" b="1" kern="0" dirty="0">
                <a:solidFill>
                  <a:srgbClr val="000000"/>
                </a:solidFill>
                <a:latin typeface="Ahang Thin" panose="00000200000000000000" pitchFamily="50" charset="-78"/>
                <a:cs typeface="B Nazanin" panose="00000400000000000000" pitchFamily="2" charset="-78"/>
                <a:sym typeface="Arial"/>
              </a:endParaRPr>
            </a:p>
            <a:p>
              <a:pPr algn="ctr" defTabSz="1219048">
                <a:buClr>
                  <a:srgbClr val="000000"/>
                </a:buClr>
                <a:defRPr/>
              </a:pPr>
              <a:r>
                <a:rPr lang="fa-IR" sz="1867" kern="0" dirty="0">
                  <a:solidFill>
                    <a:srgbClr val="000000"/>
                  </a:solidFill>
                  <a:latin typeface="Ahang Thin" panose="00000200000000000000" pitchFamily="50" charset="-78"/>
                  <a:cs typeface="B Nazanin" panose="00000400000000000000" pitchFamily="2" charset="-78"/>
                  <a:sym typeface="Arial"/>
                </a:rPr>
                <a:t>کاوش موقعیت کنونی</a:t>
              </a:r>
              <a:endParaRPr lang="en-US" sz="1867" kern="0" dirty="0">
                <a:solidFill>
                  <a:srgbClr val="000000"/>
                </a:solidFill>
                <a:latin typeface="Ahang Thin" panose="00000200000000000000" pitchFamily="50" charset="-78"/>
                <a:cs typeface="B Nazanin" panose="00000400000000000000" pitchFamily="2" charset="-78"/>
                <a:sym typeface="Arial"/>
              </a:endParaRPr>
            </a:p>
          </p:txBody>
        </p:sp>
        <p:sp>
          <p:nvSpPr>
            <p:cNvPr id="57" name="Cloud 18">
              <a:extLst>
                <a:ext uri="{FF2B5EF4-FFF2-40B4-BE49-F238E27FC236}">
                  <a16:creationId xmlns:a16="http://schemas.microsoft.com/office/drawing/2014/main" id="{D0531268-F641-4719-B2B2-622F2B26C614}"/>
                </a:ext>
              </a:extLst>
            </p:cNvPr>
            <p:cNvSpPr/>
            <p:nvPr/>
          </p:nvSpPr>
          <p:spPr>
            <a:xfrm>
              <a:off x="5443447" y="2295662"/>
              <a:ext cx="2551237" cy="1767733"/>
            </a:xfrm>
            <a:prstGeom prst="cloud">
              <a:avLst/>
            </a:prstGeom>
            <a:solidFill>
              <a:srgbClr val="FF0000"/>
            </a:solidFill>
            <a:ln w="25400" cap="flat" cmpd="sng" algn="ctr">
              <a:solidFill>
                <a:srgbClr val="2C3339"/>
              </a:solidFill>
              <a:prstDash val="solid"/>
            </a:ln>
            <a:effectLst/>
          </p:spPr>
          <p:txBody>
            <a:bodyPr rtlCol="0" anchor="ctr"/>
            <a:lstStyle/>
            <a:p>
              <a:pPr algn="ctr" defTabSz="1219048">
                <a:buClr>
                  <a:srgbClr val="000000"/>
                </a:buClr>
                <a:defRPr/>
              </a:pPr>
              <a:endParaRPr lang="fa-IR" sz="1467" b="1" kern="0" dirty="0">
                <a:solidFill>
                  <a:srgbClr val="000000"/>
                </a:solidFill>
                <a:latin typeface="Ahang Thin" panose="00000200000000000000" pitchFamily="50" charset="-78"/>
                <a:cs typeface="B Nazanin" panose="00000400000000000000" pitchFamily="2" charset="-78"/>
                <a:sym typeface="Arial"/>
              </a:endParaRPr>
            </a:p>
            <a:p>
              <a:pPr algn="ctr" defTabSz="1219048">
                <a:buClr>
                  <a:srgbClr val="000000"/>
                </a:buClr>
                <a:defRPr/>
              </a:pPr>
              <a:r>
                <a:rPr lang="fa-IR" sz="2133" b="1" kern="0" dirty="0">
                  <a:solidFill>
                    <a:prstClr val="white"/>
                  </a:solidFill>
                  <a:latin typeface="Ahang Thin" panose="00000200000000000000" pitchFamily="50" charset="-78"/>
                  <a:cs typeface="B Nazanin" panose="00000400000000000000" pitchFamily="2" charset="-78"/>
                  <a:sym typeface="Arial"/>
                </a:rPr>
                <a:t>گزینه‌ها</a:t>
              </a:r>
              <a:r>
                <a:rPr lang="en-US" sz="1351" kern="0" dirty="0">
                  <a:solidFill>
                    <a:srgbClr val="000000"/>
                  </a:solidFill>
                  <a:latin typeface="Ahang Thin" panose="00000200000000000000" pitchFamily="50" charset="-78"/>
                  <a:cs typeface="B Nazanin" panose="00000400000000000000" pitchFamily="2" charset="-78"/>
                  <a:sym typeface="Arial"/>
                </a:rPr>
                <a:t> </a:t>
              </a:r>
            </a:p>
            <a:p>
              <a:pPr algn="ctr" defTabSz="1219048">
                <a:buClr>
                  <a:srgbClr val="000000"/>
                </a:buClr>
                <a:defRPr/>
              </a:pPr>
              <a:r>
                <a:rPr lang="fa-IR" sz="1867" kern="0" dirty="0">
                  <a:solidFill>
                    <a:srgbClr val="000000"/>
                  </a:solidFill>
                  <a:latin typeface="Ahang Thin" panose="00000200000000000000" pitchFamily="50" charset="-78"/>
                  <a:cs typeface="B Nazanin" panose="00000400000000000000" pitchFamily="2" charset="-78"/>
                  <a:sym typeface="Arial"/>
                </a:rPr>
                <a:t>بررسی </a:t>
              </a:r>
              <a:r>
                <a:rPr lang="fa-IR" sz="1867" kern="0" dirty="0" err="1">
                  <a:solidFill>
                    <a:srgbClr val="000000"/>
                  </a:solidFill>
                  <a:latin typeface="Ahang Thin" panose="00000200000000000000" pitchFamily="50" charset="-78"/>
                  <a:cs typeface="B Nazanin" panose="00000400000000000000" pitchFamily="2" charset="-78"/>
                  <a:sym typeface="Arial"/>
                </a:rPr>
                <a:t>گزینه‌های</a:t>
              </a:r>
              <a:r>
                <a:rPr lang="fa-IR" sz="1867" kern="0" dirty="0">
                  <a:solidFill>
                    <a:srgbClr val="000000"/>
                  </a:solidFill>
                  <a:latin typeface="Ahang Thin" panose="00000200000000000000" pitchFamily="50" charset="-78"/>
                  <a:cs typeface="B Nazanin" panose="00000400000000000000" pitchFamily="2" charset="-78"/>
                  <a:sym typeface="Arial"/>
                </a:rPr>
                <a:t> جدید برای رسیدن به هدف</a:t>
              </a:r>
              <a:endParaRPr lang="en-US" sz="1867" kern="0" dirty="0">
                <a:solidFill>
                  <a:srgbClr val="000000"/>
                </a:solidFill>
                <a:latin typeface="Ahang Thin" panose="00000200000000000000" pitchFamily="50" charset="-78"/>
                <a:cs typeface="B Nazanin" panose="00000400000000000000" pitchFamily="2" charset="-78"/>
                <a:sym typeface="Arial"/>
              </a:endParaRPr>
            </a:p>
          </p:txBody>
        </p:sp>
        <p:sp>
          <p:nvSpPr>
            <p:cNvPr id="58" name="Cloud 19">
              <a:extLst>
                <a:ext uri="{FF2B5EF4-FFF2-40B4-BE49-F238E27FC236}">
                  <a16:creationId xmlns:a16="http://schemas.microsoft.com/office/drawing/2014/main" id="{A3A1D856-3806-4C4B-9F55-5023394A2729}"/>
                </a:ext>
              </a:extLst>
            </p:cNvPr>
            <p:cNvSpPr/>
            <p:nvPr/>
          </p:nvSpPr>
          <p:spPr>
            <a:xfrm>
              <a:off x="7994685" y="1893021"/>
              <a:ext cx="2277940" cy="1463080"/>
            </a:xfrm>
            <a:prstGeom prst="cloud">
              <a:avLst/>
            </a:prstGeom>
            <a:solidFill>
              <a:srgbClr val="E77F0B"/>
            </a:solidFill>
            <a:ln w="25400" cap="flat" cmpd="sng" algn="ctr">
              <a:solidFill>
                <a:srgbClr val="0094A2"/>
              </a:solidFill>
              <a:prstDash val="solid"/>
            </a:ln>
            <a:effectLst/>
          </p:spPr>
          <p:txBody>
            <a:bodyPr rtlCol="0" anchor="ctr"/>
            <a:lstStyle/>
            <a:p>
              <a:pPr algn="ctr" defTabSz="1219048">
                <a:buClr>
                  <a:srgbClr val="000000"/>
                </a:buClr>
                <a:defRPr/>
              </a:pPr>
              <a:endParaRPr lang="en-US" sz="1400" b="1" kern="0" dirty="0">
                <a:solidFill>
                  <a:srgbClr val="000000"/>
                </a:solidFill>
                <a:latin typeface="Ahang Thin" panose="00000200000000000000" pitchFamily="50" charset="-78"/>
                <a:cs typeface="B Nazanin" panose="00000400000000000000" pitchFamily="2" charset="-78"/>
                <a:sym typeface="Arial"/>
              </a:endParaRPr>
            </a:p>
            <a:p>
              <a:pPr algn="ctr" defTabSz="1219048">
                <a:buClr>
                  <a:srgbClr val="000000"/>
                </a:buClr>
                <a:defRPr/>
              </a:pPr>
              <a:r>
                <a:rPr lang="fa-IR" sz="1600" b="1" kern="0" dirty="0" err="1">
                  <a:solidFill>
                    <a:prstClr val="white"/>
                  </a:solidFill>
                  <a:latin typeface="Ahang Thin" panose="00000200000000000000" pitchFamily="50" charset="-78"/>
                  <a:cs typeface="B Nazanin" panose="00000400000000000000" pitchFamily="2" charset="-78"/>
                  <a:sym typeface="Arial"/>
                </a:rPr>
                <a:t>برنامه‌ریزی</a:t>
              </a:r>
              <a:endParaRPr lang="en-US" sz="1600" b="1" kern="0" dirty="0">
                <a:solidFill>
                  <a:prstClr val="white"/>
                </a:solidFill>
                <a:latin typeface="Ahang Thin" panose="00000200000000000000" pitchFamily="50" charset="-78"/>
                <a:cs typeface="B Nazanin" panose="00000400000000000000" pitchFamily="2" charset="-78"/>
                <a:sym typeface="Arial"/>
              </a:endParaRPr>
            </a:p>
            <a:p>
              <a:pPr algn="ctr" defTabSz="1219048">
                <a:buClr>
                  <a:srgbClr val="000000"/>
                </a:buClr>
                <a:defRPr/>
              </a:pPr>
              <a:r>
                <a:rPr lang="fa-IR" sz="1600" kern="0" dirty="0">
                  <a:solidFill>
                    <a:srgbClr val="000000"/>
                  </a:solidFill>
                  <a:latin typeface="Ahang Thin" panose="00000200000000000000" pitchFamily="50" charset="-78"/>
                  <a:cs typeface="B Nazanin" panose="00000400000000000000" pitchFamily="2" charset="-78"/>
                  <a:sym typeface="Arial"/>
                </a:rPr>
                <a:t>تصمیم گیری برای برنامه </a:t>
              </a:r>
              <a:r>
                <a:rPr lang="fa" sz="1600" kern="0" dirty="0">
                  <a:solidFill>
                    <a:srgbClr val="000000"/>
                  </a:solidFill>
                  <a:latin typeface="Ahang Thin" panose="00000200000000000000" pitchFamily="50" charset="-78"/>
                  <a:cs typeface="B Nazanin" panose="00000400000000000000" pitchFamily="2" charset="-78"/>
                  <a:sym typeface="Arial"/>
                </a:rPr>
                <a:t>عینی: </a:t>
              </a:r>
              <a:r>
                <a:rPr lang="fa-IR" sz="1600" kern="0" dirty="0">
                  <a:solidFill>
                    <a:srgbClr val="000000"/>
                  </a:solidFill>
                  <a:latin typeface="Ahang Thin" panose="00000200000000000000" pitchFamily="50" charset="-78"/>
                  <a:cs typeface="B Nazanin" panose="00000400000000000000" pitchFamily="2" charset="-78"/>
                  <a:sym typeface="Arial"/>
                </a:rPr>
                <a:t>کی، چی، چه وقتی چقدر</a:t>
              </a:r>
              <a:endParaRPr lang="en-US" sz="1600" kern="0" dirty="0">
                <a:solidFill>
                  <a:srgbClr val="000000"/>
                </a:solidFill>
                <a:latin typeface="Ahang Thin" panose="00000200000000000000" pitchFamily="50" charset="-78"/>
                <a:cs typeface="B Nazanin" panose="00000400000000000000" pitchFamily="2" charset="-78"/>
                <a:sym typeface="Arial"/>
              </a:endParaRPr>
            </a:p>
            <a:p>
              <a:pPr algn="ctr" defTabSz="1219048">
                <a:buClr>
                  <a:srgbClr val="000000"/>
                </a:buClr>
                <a:defRPr/>
              </a:pPr>
              <a:endParaRPr lang="en-US" sz="1351" kern="0" dirty="0">
                <a:solidFill>
                  <a:srgbClr val="000000"/>
                </a:solidFill>
                <a:latin typeface="Ahang Thin" panose="00000200000000000000" pitchFamily="50" charset="-78"/>
                <a:cs typeface="B Nazanin" panose="00000400000000000000" pitchFamily="2" charset="-78"/>
                <a:sym typeface="Arial"/>
              </a:endParaRPr>
            </a:p>
          </p:txBody>
        </p:sp>
        <p:sp>
          <p:nvSpPr>
            <p:cNvPr id="59" name="ZoneTexte 71">
              <a:extLst>
                <a:ext uri="{FF2B5EF4-FFF2-40B4-BE49-F238E27FC236}">
                  <a16:creationId xmlns:a16="http://schemas.microsoft.com/office/drawing/2014/main" id="{DDDF15EB-C3FA-4C31-9E9C-2B8034DECEFF}"/>
                </a:ext>
              </a:extLst>
            </p:cNvPr>
            <p:cNvSpPr txBox="1"/>
            <p:nvPr/>
          </p:nvSpPr>
          <p:spPr>
            <a:xfrm>
              <a:off x="992287" y="5314947"/>
              <a:ext cx="2535059" cy="461736"/>
            </a:xfrm>
            <a:prstGeom prst="rect">
              <a:avLst/>
            </a:prstGeom>
            <a:noFill/>
          </p:spPr>
          <p:txBody>
            <a:bodyPr wrap="none" rtlCol="0">
              <a:spAutoFit/>
            </a:bodyPr>
            <a:lstStyle/>
            <a:p>
              <a:pPr defTabSz="1219048">
                <a:buClr>
                  <a:srgbClr val="000000"/>
                </a:buClr>
                <a:defRPr/>
              </a:pPr>
              <a:r>
                <a:rPr lang="fa-IR" altLang="fr-FR" sz="2400" b="1" kern="0" dirty="0">
                  <a:solidFill>
                    <a:srgbClr val="000000"/>
                  </a:solidFill>
                  <a:latin typeface="Ahang Thin" panose="00000200000000000000" pitchFamily="50" charset="-78"/>
                  <a:ea typeface="Tahoma" pitchFamily="34" charset="0"/>
                  <a:cs typeface="B Nazanin" panose="00000400000000000000" pitchFamily="2" charset="-78"/>
                  <a:sym typeface="Arial"/>
                </a:rPr>
                <a:t>چه چیزی می خواهید؟</a:t>
              </a:r>
              <a:endParaRPr lang="fr-FR" sz="2400" b="1" kern="0" dirty="0">
                <a:solidFill>
                  <a:srgbClr val="000000"/>
                </a:solidFill>
                <a:latin typeface="Ahang Thin" panose="00000200000000000000" pitchFamily="50" charset="-78"/>
                <a:ea typeface="Tahoma" pitchFamily="34" charset="0"/>
                <a:cs typeface="B Nazanin" panose="00000400000000000000" pitchFamily="2" charset="-78"/>
                <a:sym typeface="Arial"/>
              </a:endParaRPr>
            </a:p>
          </p:txBody>
        </p:sp>
        <p:sp>
          <p:nvSpPr>
            <p:cNvPr id="60" name="ZoneTexte 73">
              <a:extLst>
                <a:ext uri="{FF2B5EF4-FFF2-40B4-BE49-F238E27FC236}">
                  <a16:creationId xmlns:a16="http://schemas.microsoft.com/office/drawing/2014/main" id="{AFEA731E-54EC-42CC-AA5D-9922591CCD64}"/>
                </a:ext>
              </a:extLst>
            </p:cNvPr>
            <p:cNvSpPr txBox="1"/>
            <p:nvPr/>
          </p:nvSpPr>
          <p:spPr>
            <a:xfrm>
              <a:off x="5443447" y="4151674"/>
              <a:ext cx="2510929" cy="831125"/>
            </a:xfrm>
            <a:prstGeom prst="rect">
              <a:avLst/>
            </a:prstGeom>
            <a:noFill/>
          </p:spPr>
          <p:txBody>
            <a:bodyPr wrap="square" rtlCol="0">
              <a:spAutoFit/>
            </a:bodyPr>
            <a:lstStyle/>
            <a:p>
              <a:pPr algn="ctr" defTabSz="1219048">
                <a:buClr>
                  <a:srgbClr val="000000"/>
                </a:buClr>
                <a:defRPr/>
              </a:pPr>
              <a:r>
                <a:rPr lang="fa-IR" altLang="fr-FR" sz="2400" b="1" kern="0" dirty="0">
                  <a:solidFill>
                    <a:srgbClr val="000000"/>
                  </a:solidFill>
                  <a:latin typeface="Ahang Thin" panose="00000200000000000000" pitchFamily="50" charset="-78"/>
                  <a:ea typeface="Tahoma" pitchFamily="34" charset="0"/>
                  <a:cs typeface="B Nazanin" panose="00000400000000000000" pitchFamily="2" charset="-78"/>
                  <a:sym typeface="Arial"/>
                </a:rPr>
                <a:t>چه کارهایی </a:t>
              </a:r>
              <a:r>
                <a:rPr lang="fa-IR" altLang="fr-FR" sz="2400" b="1" kern="0" dirty="0" err="1">
                  <a:solidFill>
                    <a:srgbClr val="000000"/>
                  </a:solidFill>
                  <a:latin typeface="Ahang Thin" panose="00000200000000000000" pitchFamily="50" charset="-78"/>
                  <a:ea typeface="Tahoma" pitchFamily="34" charset="0"/>
                  <a:cs typeface="B Nazanin" panose="00000400000000000000" pitchFamily="2" charset="-78"/>
                  <a:sym typeface="Arial"/>
                </a:rPr>
                <a:t>می‌توانید</a:t>
              </a:r>
              <a:r>
                <a:rPr lang="fa-IR" altLang="fr-FR" sz="2400" b="1" kern="0" dirty="0">
                  <a:solidFill>
                    <a:srgbClr val="000000"/>
                  </a:solidFill>
                  <a:latin typeface="Ahang Thin" panose="00000200000000000000" pitchFamily="50" charset="-78"/>
                  <a:ea typeface="Tahoma" pitchFamily="34" charset="0"/>
                  <a:cs typeface="B Nazanin" panose="00000400000000000000" pitchFamily="2" charset="-78"/>
                  <a:sym typeface="Arial"/>
                </a:rPr>
                <a:t> انجام دهید؟</a:t>
              </a:r>
              <a:endParaRPr lang="en-GB" altLang="fr-FR" sz="2400" b="1" kern="0" dirty="0">
                <a:solidFill>
                  <a:srgbClr val="000000"/>
                </a:solidFill>
                <a:latin typeface="Ahang Thin" panose="00000200000000000000" pitchFamily="50" charset="-78"/>
                <a:ea typeface="Tahoma" pitchFamily="34" charset="0"/>
                <a:cs typeface="B Nazanin" panose="00000400000000000000" pitchFamily="2" charset="-78"/>
                <a:sym typeface="Arial"/>
              </a:endParaRPr>
            </a:p>
          </p:txBody>
        </p:sp>
        <p:sp>
          <p:nvSpPr>
            <p:cNvPr id="61" name="Rectangle 60">
              <a:extLst>
                <a:ext uri="{FF2B5EF4-FFF2-40B4-BE49-F238E27FC236}">
                  <a16:creationId xmlns:a16="http://schemas.microsoft.com/office/drawing/2014/main" id="{0417573D-3211-483F-B522-93C06430F4AA}"/>
                </a:ext>
              </a:extLst>
            </p:cNvPr>
            <p:cNvSpPr/>
            <p:nvPr/>
          </p:nvSpPr>
          <p:spPr>
            <a:xfrm>
              <a:off x="7695063" y="3557663"/>
              <a:ext cx="3421336" cy="434032"/>
            </a:xfrm>
            <a:prstGeom prst="rect">
              <a:avLst/>
            </a:prstGeom>
          </p:spPr>
          <p:txBody>
            <a:bodyPr wrap="square">
              <a:spAutoFit/>
            </a:bodyPr>
            <a:lstStyle/>
            <a:p>
              <a:pPr marL="458729" lvl="1" algn="r" defTabSz="1219048" rtl="1">
                <a:lnSpc>
                  <a:spcPct val="90000"/>
                </a:lnSpc>
                <a:buClr>
                  <a:srgbClr val="000000"/>
                </a:buClr>
                <a:tabLst>
                  <a:tab pos="455556" algn="l"/>
                </a:tabLst>
                <a:defRPr/>
              </a:pPr>
              <a:r>
                <a:rPr lang="fa-IR" altLang="fr-FR" sz="2400" b="1" kern="0" dirty="0">
                  <a:solidFill>
                    <a:srgbClr val="000000"/>
                  </a:solidFill>
                  <a:latin typeface="Ahang Thin" panose="00000200000000000000" pitchFamily="50" charset="-78"/>
                  <a:ea typeface="Tahoma" pitchFamily="34" charset="0"/>
                  <a:cs typeface="B Nazanin" panose="00000400000000000000" pitchFamily="2" charset="-78"/>
                  <a:sym typeface="Arial"/>
                </a:rPr>
                <a:t>چه قدمی بر می دارید؟</a:t>
              </a:r>
              <a:endParaRPr lang="en-GB" altLang="fr-FR" sz="2400" b="1" kern="0" dirty="0">
                <a:solidFill>
                  <a:srgbClr val="000000"/>
                </a:solidFill>
                <a:latin typeface="Ahang Thin" panose="00000200000000000000" pitchFamily="50" charset="-78"/>
                <a:ea typeface="Tahoma" pitchFamily="34" charset="0"/>
                <a:cs typeface="B Nazanin" panose="00000400000000000000" pitchFamily="2" charset="-78"/>
                <a:sym typeface="Arial"/>
              </a:endParaRPr>
            </a:p>
          </p:txBody>
        </p:sp>
        <p:sp>
          <p:nvSpPr>
            <p:cNvPr id="62" name="Rectangle 61">
              <a:extLst>
                <a:ext uri="{FF2B5EF4-FFF2-40B4-BE49-F238E27FC236}">
                  <a16:creationId xmlns:a16="http://schemas.microsoft.com/office/drawing/2014/main" id="{C9676CD1-64E3-4197-9302-A55C59B5899C}"/>
                </a:ext>
              </a:extLst>
            </p:cNvPr>
            <p:cNvSpPr/>
            <p:nvPr/>
          </p:nvSpPr>
          <p:spPr>
            <a:xfrm>
              <a:off x="5928889" y="1939694"/>
              <a:ext cx="1194742" cy="379715"/>
            </a:xfrm>
            <a:prstGeom prst="rect">
              <a:avLst/>
            </a:prstGeom>
          </p:spPr>
          <p:txBody>
            <a:bodyPr wrap="none">
              <a:spAutoFit/>
            </a:bodyPr>
            <a:lstStyle/>
            <a:p>
              <a:pPr defTabSz="1219048">
                <a:buClr>
                  <a:srgbClr val="000000"/>
                </a:buClr>
                <a:defRPr/>
              </a:pPr>
              <a:r>
                <a:rPr lang="en-US" sz="1867" b="1" kern="0" dirty="0">
                  <a:solidFill>
                    <a:srgbClr val="000000"/>
                  </a:solidFill>
                  <a:latin typeface="Barlow" panose="00000500000000000000" pitchFamily="50" charset="0"/>
                  <a:cs typeface="B Nazanin" panose="00000400000000000000" pitchFamily="2" charset="-78"/>
                  <a:sym typeface="Arial"/>
                </a:rPr>
                <a:t>OPTIONS</a:t>
              </a:r>
              <a:endParaRPr lang="fr-FR" sz="1867" kern="0" dirty="0">
                <a:solidFill>
                  <a:srgbClr val="000000"/>
                </a:solidFill>
                <a:latin typeface="Barlow" panose="00000500000000000000" pitchFamily="50" charset="0"/>
                <a:cs typeface="B Nazanin" panose="00000400000000000000" pitchFamily="2" charset="-78"/>
                <a:sym typeface="Arial"/>
              </a:endParaRPr>
            </a:p>
          </p:txBody>
        </p:sp>
        <p:sp>
          <p:nvSpPr>
            <p:cNvPr id="63" name="Rectangle 62">
              <a:extLst>
                <a:ext uri="{FF2B5EF4-FFF2-40B4-BE49-F238E27FC236}">
                  <a16:creationId xmlns:a16="http://schemas.microsoft.com/office/drawing/2014/main" id="{E6E3055E-DF59-4785-878F-904A3BA04A1F}"/>
                </a:ext>
              </a:extLst>
            </p:cNvPr>
            <p:cNvSpPr/>
            <p:nvPr/>
          </p:nvSpPr>
          <p:spPr>
            <a:xfrm>
              <a:off x="3627812" y="2662605"/>
              <a:ext cx="1194742" cy="379715"/>
            </a:xfrm>
            <a:prstGeom prst="rect">
              <a:avLst/>
            </a:prstGeom>
          </p:spPr>
          <p:txBody>
            <a:bodyPr wrap="none">
              <a:spAutoFit/>
            </a:bodyPr>
            <a:lstStyle/>
            <a:p>
              <a:pPr defTabSz="1219048">
                <a:buClr>
                  <a:srgbClr val="000000"/>
                </a:buClr>
                <a:defRPr/>
              </a:pPr>
              <a:r>
                <a:rPr lang="en-US" sz="1867" b="1" kern="0" dirty="0">
                  <a:solidFill>
                    <a:srgbClr val="000000"/>
                  </a:solidFill>
                  <a:latin typeface="Barlow" panose="00000500000000000000" pitchFamily="50" charset="0"/>
                  <a:cs typeface="B Nazanin" panose="00000400000000000000" pitchFamily="2" charset="-78"/>
                  <a:sym typeface="Arial"/>
                </a:rPr>
                <a:t>REALITY</a:t>
              </a:r>
              <a:endParaRPr lang="fr-FR" sz="1867" kern="0" dirty="0">
                <a:solidFill>
                  <a:srgbClr val="000000"/>
                </a:solidFill>
                <a:latin typeface="Barlow" panose="00000500000000000000" pitchFamily="50" charset="0"/>
                <a:cs typeface="B Nazanin" panose="00000400000000000000" pitchFamily="2" charset="-78"/>
                <a:sym typeface="Arial"/>
              </a:endParaRPr>
            </a:p>
          </p:txBody>
        </p:sp>
        <p:sp>
          <p:nvSpPr>
            <p:cNvPr id="64" name="Rectangle 63">
              <a:extLst>
                <a:ext uri="{FF2B5EF4-FFF2-40B4-BE49-F238E27FC236}">
                  <a16:creationId xmlns:a16="http://schemas.microsoft.com/office/drawing/2014/main" id="{976F3CF7-8604-4AE8-BF3E-619B3782FF7B}"/>
                </a:ext>
              </a:extLst>
            </p:cNvPr>
            <p:cNvSpPr/>
            <p:nvPr/>
          </p:nvSpPr>
          <p:spPr>
            <a:xfrm>
              <a:off x="1627113" y="3557663"/>
              <a:ext cx="787517" cy="379715"/>
            </a:xfrm>
            <a:prstGeom prst="rect">
              <a:avLst/>
            </a:prstGeom>
          </p:spPr>
          <p:txBody>
            <a:bodyPr wrap="none">
              <a:spAutoFit/>
            </a:bodyPr>
            <a:lstStyle/>
            <a:p>
              <a:pPr defTabSz="1219048">
                <a:buClr>
                  <a:srgbClr val="000000"/>
                </a:buClr>
                <a:defRPr/>
              </a:pPr>
              <a:r>
                <a:rPr lang="en-US" sz="1867" b="1" kern="0" dirty="0">
                  <a:solidFill>
                    <a:srgbClr val="000000"/>
                  </a:solidFill>
                  <a:latin typeface="Barlow" panose="00000500000000000000" pitchFamily="50" charset="0"/>
                  <a:cs typeface="B Nazanin" panose="00000400000000000000" pitchFamily="2" charset="-78"/>
                  <a:sym typeface="Arial"/>
                </a:rPr>
                <a:t>GOAL</a:t>
              </a:r>
              <a:endParaRPr lang="fr-FR" sz="1867" kern="0" dirty="0">
                <a:solidFill>
                  <a:srgbClr val="000000"/>
                </a:solidFill>
                <a:latin typeface="Barlow" panose="00000500000000000000" pitchFamily="50" charset="0"/>
                <a:cs typeface="B Nazanin" panose="00000400000000000000" pitchFamily="2" charset="-78"/>
                <a:sym typeface="Arial"/>
              </a:endParaRPr>
            </a:p>
          </p:txBody>
        </p:sp>
        <p:sp>
          <p:nvSpPr>
            <p:cNvPr id="65" name="ZoneTexte 5">
              <a:extLst>
                <a:ext uri="{FF2B5EF4-FFF2-40B4-BE49-F238E27FC236}">
                  <a16:creationId xmlns:a16="http://schemas.microsoft.com/office/drawing/2014/main" id="{D400FF23-8281-4281-8F0D-9CA18A9652A8}"/>
                </a:ext>
              </a:extLst>
            </p:cNvPr>
            <p:cNvSpPr txBox="1"/>
            <p:nvPr/>
          </p:nvSpPr>
          <p:spPr>
            <a:xfrm>
              <a:off x="8587474" y="1346532"/>
              <a:ext cx="761865" cy="379715"/>
            </a:xfrm>
            <a:prstGeom prst="rect">
              <a:avLst/>
            </a:prstGeom>
            <a:noFill/>
          </p:spPr>
          <p:txBody>
            <a:bodyPr wrap="none" rtlCol="0">
              <a:spAutoFit/>
            </a:bodyPr>
            <a:lstStyle/>
            <a:p>
              <a:pPr defTabSz="1219048">
                <a:buClr>
                  <a:srgbClr val="000000"/>
                </a:buClr>
                <a:defRPr/>
              </a:pPr>
              <a:r>
                <a:rPr lang="en-US" sz="1867" b="1" kern="0" dirty="0">
                  <a:solidFill>
                    <a:srgbClr val="000000"/>
                  </a:solidFill>
                  <a:latin typeface="Barlow" panose="00000500000000000000" pitchFamily="50" charset="0"/>
                  <a:cs typeface="B Nazanin" panose="00000400000000000000" pitchFamily="2" charset="-78"/>
                  <a:sym typeface="Arial"/>
                </a:rPr>
                <a:t>WILL</a:t>
              </a:r>
              <a:endParaRPr lang="fr-FR" sz="1867" kern="0" dirty="0">
                <a:solidFill>
                  <a:srgbClr val="000000"/>
                </a:solidFill>
                <a:latin typeface="Barlow" panose="00000500000000000000" pitchFamily="50" charset="0"/>
                <a:cs typeface="B Nazanin" panose="00000400000000000000" pitchFamily="2" charset="-78"/>
                <a:sym typeface="Arial"/>
              </a:endParaRPr>
            </a:p>
          </p:txBody>
        </p:sp>
        <p:sp>
          <p:nvSpPr>
            <p:cNvPr id="66" name="ZoneTexte 73">
              <a:extLst>
                <a:ext uri="{FF2B5EF4-FFF2-40B4-BE49-F238E27FC236}">
                  <a16:creationId xmlns:a16="http://schemas.microsoft.com/office/drawing/2014/main" id="{76644D13-F044-4BB4-9154-63C28888D5B8}"/>
                </a:ext>
              </a:extLst>
            </p:cNvPr>
            <p:cNvSpPr txBox="1"/>
            <p:nvPr/>
          </p:nvSpPr>
          <p:spPr>
            <a:xfrm>
              <a:off x="3250788" y="4979560"/>
              <a:ext cx="2551237" cy="461736"/>
            </a:xfrm>
            <a:prstGeom prst="rect">
              <a:avLst/>
            </a:prstGeom>
            <a:noFill/>
          </p:spPr>
          <p:txBody>
            <a:bodyPr wrap="square" rtlCol="0">
              <a:spAutoFit/>
            </a:bodyPr>
            <a:lstStyle/>
            <a:p>
              <a:pPr algn="ctr" defTabSz="1219048">
                <a:buClr>
                  <a:srgbClr val="000000"/>
                </a:buClr>
                <a:defRPr/>
              </a:pPr>
              <a:r>
                <a:rPr lang="fa-IR" altLang="fr-FR" sz="2400" b="1" kern="0" dirty="0">
                  <a:solidFill>
                    <a:srgbClr val="000000"/>
                  </a:solidFill>
                  <a:latin typeface="Ahang Thin" panose="00000200000000000000" pitchFamily="50" charset="-78"/>
                  <a:ea typeface="Tahoma" pitchFamily="34" charset="0"/>
                  <a:cs typeface="B Nazanin" panose="00000400000000000000" pitchFamily="2" charset="-78"/>
                  <a:sym typeface="Arial"/>
                </a:rPr>
                <a:t>الان شما کجا هستید؟</a:t>
              </a:r>
              <a:endParaRPr lang="fr-FR" sz="2400" kern="0" dirty="0">
                <a:solidFill>
                  <a:srgbClr val="000000"/>
                </a:solidFill>
                <a:latin typeface="Ahang Thin" panose="00000200000000000000" pitchFamily="50" charset="-78"/>
                <a:cs typeface="B Nazanin" panose="00000400000000000000" pitchFamily="2" charset="-78"/>
                <a:sym typeface="Arial"/>
              </a:endParaRPr>
            </a:p>
          </p:txBody>
        </p:sp>
      </p:grpSp>
      <p:sp>
        <p:nvSpPr>
          <p:cNvPr id="67" name="Title 1"/>
          <p:cNvSpPr txBox="1">
            <a:spLocks/>
          </p:cNvSpPr>
          <p:nvPr/>
        </p:nvSpPr>
        <p:spPr>
          <a:xfrm>
            <a:off x="5699235" y="357185"/>
            <a:ext cx="6121302" cy="641365"/>
          </a:xfrm>
          <a:prstGeom prst="rect">
            <a:avLst/>
          </a:prstGeom>
        </p:spPr>
        <p:txBody>
          <a:bodyPr vert="horz" lIns="91440" tIns="45720" rIns="91440" bIns="45720" rtlCol="0" anchor="b">
            <a:normAutofit fontScale="5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rtl="1"/>
            <a:r>
              <a:rPr lang="fa-IR" b="1" dirty="0">
                <a:cs typeface="2  Titr" panose="00000700000000000000" pitchFamily="2" charset="-78"/>
              </a:rPr>
              <a:t>چارچوب گفتگوی کوچینگی مبتنی بر مدل </a:t>
            </a:r>
            <a:r>
              <a:rPr lang="en-US" b="1" dirty="0">
                <a:cs typeface="2  Titr" panose="00000700000000000000" pitchFamily="2" charset="-78"/>
              </a:rPr>
              <a:t>GROW</a:t>
            </a:r>
          </a:p>
        </p:txBody>
      </p:sp>
    </p:spTree>
    <p:extLst>
      <p:ext uri="{BB962C8B-B14F-4D97-AF65-F5344CB8AC3E}">
        <p14:creationId xmlns:p14="http://schemas.microsoft.com/office/powerpoint/2010/main" val="252247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No alt text provided for this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12167"/>
          <a:stretch/>
        </p:blipFill>
        <p:spPr bwMode="auto">
          <a:xfrm>
            <a:off x="0" y="126124"/>
            <a:ext cx="12192000" cy="6022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411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971010" y="2737778"/>
            <a:ext cx="4834032" cy="64136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7200" b="1" dirty="0"/>
              <a:t>Thank You!</a:t>
            </a:r>
          </a:p>
        </p:txBody>
      </p:sp>
      <p:grpSp>
        <p:nvGrpSpPr>
          <p:cNvPr id="7" name="Group 6"/>
          <p:cNvGrpSpPr/>
          <p:nvPr/>
        </p:nvGrpSpPr>
        <p:grpSpPr>
          <a:xfrm>
            <a:off x="4406463" y="3962070"/>
            <a:ext cx="4564117" cy="436508"/>
            <a:chOff x="4264571" y="5270609"/>
            <a:chExt cx="5582571" cy="428625"/>
          </a:xfrm>
        </p:grpSpPr>
        <p:pic>
          <p:nvPicPr>
            <p:cNvPr id="8" name="Picture 7" descr="C:\Users\mohammadmehdi.pi\AppData\Local\Microsoft\Windows\INetCache\Content.MSO\B7FCE88C.t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4571" y="5270609"/>
              <a:ext cx="500009" cy="428625"/>
            </a:xfrm>
            <a:prstGeom prst="rect">
              <a:avLst/>
            </a:prstGeom>
            <a:noFill/>
            <a:ln>
              <a:noFill/>
            </a:ln>
          </p:spPr>
        </p:pic>
        <p:sp>
          <p:nvSpPr>
            <p:cNvPr id="9" name="TextBox 8"/>
            <p:cNvSpPr txBox="1"/>
            <p:nvPr/>
          </p:nvSpPr>
          <p:spPr>
            <a:xfrm>
              <a:off x="4628756" y="5300255"/>
              <a:ext cx="5218386" cy="362662"/>
            </a:xfrm>
            <a:prstGeom prst="rect">
              <a:avLst/>
            </a:prstGeom>
            <a:noFill/>
          </p:spPr>
          <p:txBody>
            <a:bodyPr wrap="square" rtlCol="0">
              <a:spAutoFit/>
            </a:bodyPr>
            <a:lstStyle/>
            <a:p>
              <a:r>
                <a:rPr lang="en-US" b="1" dirty="0" err="1"/>
                <a:t>Mohammad.Mahdi.Piroozan</a:t>
              </a:r>
              <a:endParaRPr lang="en-US" b="1" dirty="0"/>
            </a:p>
          </p:txBody>
        </p:sp>
      </p:grpSp>
    </p:spTree>
    <p:extLst>
      <p:ext uri="{BB962C8B-B14F-4D97-AF65-F5344CB8AC3E}">
        <p14:creationId xmlns:p14="http://schemas.microsoft.com/office/powerpoint/2010/main" val="3302370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aihr.com/wp-content/uploads/what-is-performance-manage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6060" y="2037894"/>
            <a:ext cx="6510528" cy="390631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48740" y="864215"/>
            <a:ext cx="9345168" cy="707886"/>
          </a:xfrm>
          <a:prstGeom prst="rect">
            <a:avLst/>
          </a:prstGeom>
        </p:spPr>
        <p:txBody>
          <a:bodyPr wrap="square">
            <a:spAutoFit/>
          </a:bodyPr>
          <a:lstStyle/>
          <a:p>
            <a:pPr algn="ctr"/>
            <a:r>
              <a:rPr lang="en-US" sz="2000" b="1" i="0" dirty="0">
                <a:solidFill>
                  <a:srgbClr val="3E4449"/>
                </a:solidFill>
                <a:effectLst/>
                <a:latin typeface="Open Sans"/>
              </a:rPr>
              <a:t>Performance management is a set of processes and systems aimed at developing an employee so they perform their job to the best of their ability.</a:t>
            </a:r>
            <a:endParaRPr lang="en-US" sz="2000" b="1" dirty="0"/>
          </a:p>
        </p:txBody>
      </p:sp>
    </p:spTree>
    <p:extLst>
      <p:ext uri="{BB962C8B-B14F-4D97-AF65-F5344CB8AC3E}">
        <p14:creationId xmlns:p14="http://schemas.microsoft.com/office/powerpoint/2010/main" val="2148700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9974" y="2107689"/>
            <a:ext cx="8750709" cy="2677656"/>
          </a:xfrm>
          <a:prstGeom prst="rect">
            <a:avLst/>
          </a:prstGeom>
        </p:spPr>
        <p:txBody>
          <a:bodyPr wrap="square">
            <a:spAutoFit/>
          </a:bodyPr>
          <a:lstStyle/>
          <a:p>
            <a:pPr algn="ctr"/>
            <a:r>
              <a:rPr lang="en-US" sz="2400" dirty="0">
                <a:solidFill>
                  <a:srgbClr val="131313"/>
                </a:solidFill>
                <a:latin typeface="Open Sans"/>
              </a:rPr>
              <a:t>Performance management is an ongoing process in which managers and employees regularly communicate to assess and review job responsibilities, expectations, performance, and development strategies. The goal is to empower employees to perform at their best, align their efforts with the organization’s strategic objectives, and create a positive and fulfilling work environment for everyone.</a:t>
            </a:r>
            <a:endParaRPr lang="en-US" sz="2400" dirty="0"/>
          </a:p>
        </p:txBody>
      </p:sp>
    </p:spTree>
    <p:extLst>
      <p:ext uri="{BB962C8B-B14F-4D97-AF65-F5344CB8AC3E}">
        <p14:creationId xmlns:p14="http://schemas.microsoft.com/office/powerpoint/2010/main" val="2229523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Job performance</a:t>
            </a:r>
          </a:p>
        </p:txBody>
      </p:sp>
      <p:sp>
        <p:nvSpPr>
          <p:cNvPr id="3" name="Content Placeholder 2"/>
          <p:cNvSpPr>
            <a:spLocks noGrp="1"/>
          </p:cNvSpPr>
          <p:nvPr>
            <p:ph idx="1"/>
          </p:nvPr>
        </p:nvSpPr>
        <p:spPr/>
        <p:txBody>
          <a:bodyPr/>
          <a:lstStyle/>
          <a:p>
            <a:endParaRPr lang="en-US" dirty="0"/>
          </a:p>
          <a:p>
            <a:r>
              <a:rPr lang="en-US" dirty="0"/>
              <a:t>Job performance is the degree to which an employee fulfills the tasks of their job description. People with good job performance fulfill all the requirements of their job, achieve the objectives of their jobs, and meet the criteria for performance. This is also referred to as in-role job performance.</a:t>
            </a:r>
          </a:p>
        </p:txBody>
      </p:sp>
    </p:spTree>
    <p:extLst>
      <p:ext uri="{BB962C8B-B14F-4D97-AF65-F5344CB8AC3E}">
        <p14:creationId xmlns:p14="http://schemas.microsoft.com/office/powerpoint/2010/main" val="1198568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performance management is a process that aims to align individual goals with group and organizational goals, it is a strategic and formal process. This means that key individual career decisions, like bonuses, promotions, and dismissals are all linked to this process.</a:t>
            </a:r>
          </a:p>
        </p:txBody>
      </p:sp>
      <p:sp>
        <p:nvSpPr>
          <p:cNvPr id="5" name="Title 1"/>
          <p:cNvSpPr>
            <a:spLocks noGrp="1"/>
          </p:cNvSpPr>
          <p:nvPr>
            <p:ph type="title"/>
          </p:nvPr>
        </p:nvSpPr>
        <p:spPr>
          <a:xfrm>
            <a:off x="1097280" y="286603"/>
            <a:ext cx="10058400" cy="1450757"/>
          </a:xfrm>
        </p:spPr>
        <p:txBody>
          <a:bodyPr/>
          <a:lstStyle/>
          <a:p>
            <a:r>
              <a:rPr lang="en-US" b="1" dirty="0"/>
              <a:t>Performance Management</a:t>
            </a:r>
          </a:p>
        </p:txBody>
      </p:sp>
    </p:spTree>
    <p:extLst>
      <p:ext uri="{BB962C8B-B14F-4D97-AF65-F5344CB8AC3E}">
        <p14:creationId xmlns:p14="http://schemas.microsoft.com/office/powerpoint/2010/main" val="2596814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Goal of Performance Management</a:t>
            </a:r>
            <a:endParaRPr lang="en-US" dirty="0"/>
          </a:p>
        </p:txBody>
      </p:sp>
      <p:sp>
        <p:nvSpPr>
          <p:cNvPr id="3" name="Content Placeholder 2"/>
          <p:cNvSpPr>
            <a:spLocks noGrp="1"/>
          </p:cNvSpPr>
          <p:nvPr>
            <p:ph idx="1"/>
          </p:nvPr>
        </p:nvSpPr>
        <p:spPr/>
        <p:txBody>
          <a:bodyPr/>
          <a:lstStyle/>
          <a:p>
            <a:r>
              <a:rPr lang="en-US" dirty="0"/>
              <a:t>Performance management is about measuring and improving the contribution of the employee to the organization. A famous quote attributed to Peter Drucker is “if you can’t measure it, you can’t improve it”. Or alternatively, “if you can’t measure it, you can’t manage it”. </a:t>
            </a:r>
          </a:p>
          <a:p>
            <a:r>
              <a:rPr lang="en-US" b="1" dirty="0"/>
              <a:t>Performance management </a:t>
            </a:r>
            <a:r>
              <a:rPr lang="en-US" dirty="0"/>
              <a:t>is about measuring, managing, and improving the contribution of the individual to the organization.</a:t>
            </a:r>
          </a:p>
        </p:txBody>
      </p:sp>
      <p:pic>
        <p:nvPicPr>
          <p:cNvPr id="4098" name="Picture 2" descr="The One Employee Performance Review Template to Rule Them 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9647" y="3632035"/>
            <a:ext cx="3694049" cy="2463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012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Performance Appraisal</a:t>
            </a:r>
          </a:p>
        </p:txBody>
      </p:sp>
      <p:sp>
        <p:nvSpPr>
          <p:cNvPr id="3" name="Content Placeholder 2"/>
          <p:cNvSpPr>
            <a:spLocks noGrp="1"/>
          </p:cNvSpPr>
          <p:nvPr>
            <p:ph idx="1"/>
          </p:nvPr>
        </p:nvSpPr>
        <p:spPr/>
        <p:txBody>
          <a:bodyPr/>
          <a:lstStyle/>
          <a:p>
            <a:r>
              <a:rPr lang="en-US" dirty="0"/>
              <a:t>The performance appraisal is also referred to as the performance review, performance evaluation, and employee (performance) appraisal. A performance appraisal is a method to regularly evaluate an employee’s job performance and overall contribution to the company in order to improve that performance.</a:t>
            </a:r>
          </a:p>
          <a:p>
            <a:r>
              <a:rPr lang="en-US" dirty="0"/>
              <a:t>Performance appraisals help provide feedback, they offer a formal moment in time to evaluate job performance, and they help in distributing raises and bonuses among the employees.</a:t>
            </a:r>
          </a:p>
          <a:p>
            <a:endParaRPr lang="en-US" dirty="0"/>
          </a:p>
        </p:txBody>
      </p:sp>
    </p:spTree>
    <p:extLst>
      <p:ext uri="{BB962C8B-B14F-4D97-AF65-F5344CB8AC3E}">
        <p14:creationId xmlns:p14="http://schemas.microsoft.com/office/powerpoint/2010/main" val="1540122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cdn.slidemodel.com/wp-content/uploads/0003-armstrong-performance-management-cycle-1200px.png"/>
          <p:cNvPicPr>
            <a:picLocks noChangeAspect="1" noChangeArrowheads="1"/>
          </p:cNvPicPr>
          <p:nvPr/>
        </p:nvPicPr>
        <p:blipFill rotWithShape="1">
          <a:blip r:embed="rId2">
            <a:extLst>
              <a:ext uri="{28A0092B-C50C-407E-A947-70E740481C1C}">
                <a14:useLocalDpi xmlns:a14="http://schemas.microsoft.com/office/drawing/2010/main" val="0"/>
              </a:ext>
            </a:extLst>
          </a:blip>
          <a:srcRect l="18008" r="18180" b="4069"/>
          <a:stretch/>
        </p:blipFill>
        <p:spPr bwMode="auto">
          <a:xfrm>
            <a:off x="2255215" y="260132"/>
            <a:ext cx="6991262" cy="5912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58530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738</TotalTime>
  <Words>1176</Words>
  <Application>Microsoft Office PowerPoint</Application>
  <PresentationFormat>Widescreen</PresentationFormat>
  <Paragraphs>112</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Retrospect</vt:lpstr>
      <vt:lpstr>Coaching conversation  in Performance Management</vt:lpstr>
      <vt:lpstr>PowerPoint Presentation</vt:lpstr>
      <vt:lpstr>PowerPoint Presentation</vt:lpstr>
      <vt:lpstr>PowerPoint Presentation</vt:lpstr>
      <vt:lpstr>Job performance</vt:lpstr>
      <vt:lpstr>Performance Management</vt:lpstr>
      <vt:lpstr>Goal of Performance Management</vt:lpstr>
      <vt:lpstr>Performance Appraisal</vt:lpstr>
      <vt:lpstr>PowerPoint Presentation</vt:lpstr>
      <vt:lpstr>four-stage model</vt:lpstr>
      <vt:lpstr>1:1 meeting</vt:lpstr>
      <vt:lpstr>Benefits of one-on-one meetings for employees</vt:lpstr>
      <vt:lpstr>Benefits of one-on-one meetings for managers</vt:lpstr>
      <vt:lpstr>PowerPoint Presentation</vt:lpstr>
      <vt:lpstr>PowerPoint Presentation</vt:lpstr>
      <vt:lpstr>PowerPoint Presentation</vt:lpstr>
      <vt:lpstr>PowerPoint Presentation</vt:lpstr>
      <vt:lpstr>PowerPoint Presentation</vt:lpstr>
      <vt:lpstr>Manager As Coach</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management</dc:title>
  <dc:creator>Mohammadmehdi Pirouzan [ MTNIrancell - HR ]</dc:creator>
  <cp:lastModifiedBy>mehdi Zakavate</cp:lastModifiedBy>
  <cp:revision>73</cp:revision>
  <dcterms:created xsi:type="dcterms:W3CDTF">2022-10-29T07:08:54Z</dcterms:created>
  <dcterms:modified xsi:type="dcterms:W3CDTF">2025-08-05T19:44:31Z</dcterms:modified>
</cp:coreProperties>
</file>